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2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5"/>
  </p:notesMasterIdLst>
  <p:sldIdLst>
    <p:sldId id="256" r:id="rId2"/>
    <p:sldId id="257" r:id="rId3"/>
    <p:sldId id="260" r:id="rId4"/>
    <p:sldId id="270" r:id="rId5"/>
    <p:sldId id="261" r:id="rId6"/>
    <p:sldId id="265" r:id="rId7"/>
    <p:sldId id="264" r:id="rId8"/>
    <p:sldId id="266" r:id="rId9"/>
    <p:sldId id="262" r:id="rId10"/>
    <p:sldId id="269" r:id="rId11"/>
    <p:sldId id="267" r:id="rId12"/>
    <p:sldId id="281" r:id="rId13"/>
    <p:sldId id="282" r:id="rId14"/>
    <p:sldId id="283" r:id="rId15"/>
    <p:sldId id="296" r:id="rId16"/>
    <p:sldId id="297" r:id="rId17"/>
    <p:sldId id="295" r:id="rId18"/>
    <p:sldId id="299" r:id="rId19"/>
    <p:sldId id="298" r:id="rId20"/>
    <p:sldId id="300" r:id="rId21"/>
    <p:sldId id="274" r:id="rId22"/>
    <p:sldId id="308" r:id="rId23"/>
    <p:sldId id="273" r:id="rId24"/>
    <p:sldId id="271" r:id="rId25"/>
    <p:sldId id="285" r:id="rId26"/>
    <p:sldId id="286" r:id="rId27"/>
    <p:sldId id="287" r:id="rId28"/>
    <p:sldId id="272" r:id="rId29"/>
    <p:sldId id="288" r:id="rId30"/>
    <p:sldId id="290" r:id="rId31"/>
    <p:sldId id="277" r:id="rId32"/>
    <p:sldId id="278" r:id="rId33"/>
    <p:sldId id="305" r:id="rId34"/>
    <p:sldId id="309" r:id="rId35"/>
    <p:sldId id="306" r:id="rId36"/>
    <p:sldId id="307" r:id="rId37"/>
    <p:sldId id="291" r:id="rId38"/>
    <p:sldId id="292" r:id="rId39"/>
    <p:sldId id="293" r:id="rId40"/>
    <p:sldId id="294" r:id="rId41"/>
    <p:sldId id="304" r:id="rId42"/>
    <p:sldId id="302" r:id="rId43"/>
    <p:sldId id="303" r:id="rId4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2B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/>
  </p:normalViewPr>
  <p:slideViewPr>
    <p:cSldViewPr>
      <p:cViewPr varScale="1">
        <p:scale>
          <a:sx n="110" d="100"/>
          <a:sy n="110" d="100"/>
        </p:scale>
        <p:origin x="-16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3-03T12:38:15.538" idx="3">
    <p:pos x="10" y="10"/>
    <p:text>Bis hier ca. 5 min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3-06T15:48:59.839" idx="4">
    <p:pos x="66" y="64"/>
    <p:text>ca. 15 min
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3-06T16:15:47.859" idx="5">
    <p:pos x="10" y="-1"/>
    <p:text>ca. 20 min ohne Bsp.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3-08T17:05:44.128" idx="6">
    <p:pos x="10" y="10"/>
    <p:text>22min
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8789EBF1-528E-45BE-AA13-703F45753297}">
      <dgm:prSet phldrT="[Text]"/>
      <dgm:spPr/>
      <dgm:t>
        <a:bodyPr/>
        <a:lstStyle/>
        <a:p>
          <a:endParaRPr lang="de-CH" dirty="0"/>
        </a:p>
      </dgm:t>
    </dgm:pt>
    <dgm:pt modelId="{AE33A609-5554-4491-B945-9EB7E53E3DAA}" type="parTrans" cxnId="{35B6B8AD-C3FE-40D3-BFB4-835745ABCC30}">
      <dgm:prSet/>
      <dgm:spPr/>
      <dgm:t>
        <a:bodyPr/>
        <a:lstStyle/>
        <a:p>
          <a:endParaRPr lang="de-CH"/>
        </a:p>
      </dgm:t>
    </dgm:pt>
    <dgm:pt modelId="{4973BC03-2DAD-41A4-AECF-E39AC27608AE}" type="sibTrans" cxnId="{35B6B8AD-C3FE-40D3-BFB4-835745ABCC30}">
      <dgm:prSet/>
      <dgm:spPr/>
      <dgm:t>
        <a:bodyPr/>
        <a:lstStyle/>
        <a:p>
          <a:endParaRPr lang="de-CH"/>
        </a:p>
      </dgm:t>
    </dgm:pt>
    <dgm:pt modelId="{A1ECC923-B1A9-4935-947D-EE17A0A817AC}">
      <dgm:prSet phldrT="[Text]"/>
      <dgm:spPr/>
      <dgm:t>
        <a:bodyPr/>
        <a:lstStyle/>
        <a:p>
          <a:endParaRPr lang="de-CH" dirty="0"/>
        </a:p>
      </dgm:t>
    </dgm:pt>
    <dgm:pt modelId="{722A20B6-9D73-4AA8-B932-BFE2123CDF6F}" type="parTrans" cxnId="{00A59EA2-F883-4B97-A3C8-F7984285C06A}">
      <dgm:prSet/>
      <dgm:spPr/>
      <dgm:t>
        <a:bodyPr/>
        <a:lstStyle/>
        <a:p>
          <a:endParaRPr lang="de-CH"/>
        </a:p>
      </dgm:t>
    </dgm:pt>
    <dgm:pt modelId="{AE1BAB94-F16A-4607-8403-E612209B08B6}" type="sibTrans" cxnId="{00A59EA2-F883-4B97-A3C8-F7984285C06A}">
      <dgm:prSet/>
      <dgm:spPr/>
      <dgm:t>
        <a:bodyPr/>
        <a:lstStyle/>
        <a:p>
          <a:endParaRPr lang="de-CH"/>
        </a:p>
      </dgm:t>
    </dgm:pt>
    <dgm:pt modelId="{6EDF340C-B9B0-4326-A22D-8889E293DBAA}">
      <dgm:prSet phldrT="[Text]"/>
      <dgm:spPr/>
      <dgm:t>
        <a:bodyPr/>
        <a:lstStyle/>
        <a:p>
          <a:endParaRPr lang="de-CH" dirty="0"/>
        </a:p>
      </dgm:t>
    </dgm:pt>
    <dgm:pt modelId="{3CF20F97-A184-4157-8278-76E4B8704D75}" type="parTrans" cxnId="{31773C53-FF92-4C5F-8AF8-9F65A8BCF9CE}">
      <dgm:prSet/>
      <dgm:spPr/>
      <dgm:t>
        <a:bodyPr/>
        <a:lstStyle/>
        <a:p>
          <a:endParaRPr lang="de-CH"/>
        </a:p>
      </dgm:t>
    </dgm:pt>
    <dgm:pt modelId="{B92ADA42-E905-4DF1-9498-D10AB0C754AC}" type="sibTrans" cxnId="{31773C53-FF92-4C5F-8AF8-9F65A8BCF9CE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6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6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6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6"/>
      <dgm:spPr/>
      <dgm:t>
        <a:bodyPr/>
        <a:lstStyle/>
        <a:p>
          <a:endParaRPr lang="de-CH"/>
        </a:p>
      </dgm:t>
    </dgm:pt>
    <dgm:pt modelId="{FF5EEEAD-62E9-4714-9548-776F97CD8508}" type="pres">
      <dgm:prSet presAssocID="{8789EBF1-528E-45BE-AA13-703F4575329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DC9EB9A-C7C6-488F-86C1-4D5FEC6B3981}" type="pres">
      <dgm:prSet presAssocID="{4973BC03-2DAD-41A4-AECF-E39AC27608AE}" presName="sibTrans" presStyleLbl="sibTrans2D1" presStyleIdx="2" presStyleCnt="6"/>
      <dgm:spPr/>
      <dgm:t>
        <a:bodyPr/>
        <a:lstStyle/>
        <a:p>
          <a:endParaRPr lang="de-CH"/>
        </a:p>
      </dgm:t>
    </dgm:pt>
    <dgm:pt modelId="{E7415C56-9F41-4E36-BF73-F29E88A8FF1A}" type="pres">
      <dgm:prSet presAssocID="{4973BC03-2DAD-41A4-AECF-E39AC27608AE}" presName="connectorText" presStyleLbl="sibTrans2D1" presStyleIdx="2" presStyleCnt="6"/>
      <dgm:spPr/>
      <dgm:t>
        <a:bodyPr/>
        <a:lstStyle/>
        <a:p>
          <a:endParaRPr lang="de-CH"/>
        </a:p>
      </dgm:t>
    </dgm:pt>
    <dgm:pt modelId="{65635F1D-299B-494C-AE94-FDBDE2FF8A10}" type="pres">
      <dgm:prSet presAssocID="{A1ECC923-B1A9-4935-947D-EE17A0A817A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7C98BA7-2D5F-4431-A08A-E84A49E41950}" type="pres">
      <dgm:prSet presAssocID="{AE1BAB94-F16A-4607-8403-E612209B08B6}" presName="sibTrans" presStyleLbl="sibTrans2D1" presStyleIdx="3" presStyleCnt="6"/>
      <dgm:spPr/>
      <dgm:t>
        <a:bodyPr/>
        <a:lstStyle/>
        <a:p>
          <a:endParaRPr lang="de-CH"/>
        </a:p>
      </dgm:t>
    </dgm:pt>
    <dgm:pt modelId="{0ECE75EA-FB95-4DBD-BFF9-B788C68D77B4}" type="pres">
      <dgm:prSet presAssocID="{AE1BAB94-F16A-4607-8403-E612209B08B6}" presName="connectorText" presStyleLbl="sibTrans2D1" presStyleIdx="3" presStyleCnt="6"/>
      <dgm:spPr/>
      <dgm:t>
        <a:bodyPr/>
        <a:lstStyle/>
        <a:p>
          <a:endParaRPr lang="de-CH"/>
        </a:p>
      </dgm:t>
    </dgm:pt>
    <dgm:pt modelId="{309CD068-1386-41BA-80C5-F771610B31D4}" type="pres">
      <dgm:prSet presAssocID="{6EDF340C-B9B0-4326-A22D-8889E293DBA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7E9DF83-EE86-4A60-AB79-7B2630A7A418}" type="pres">
      <dgm:prSet presAssocID="{B92ADA42-E905-4DF1-9498-D10AB0C754AC}" presName="sibTrans" presStyleLbl="sibTrans2D1" presStyleIdx="4" presStyleCnt="6"/>
      <dgm:spPr/>
      <dgm:t>
        <a:bodyPr/>
        <a:lstStyle/>
        <a:p>
          <a:endParaRPr lang="de-CH"/>
        </a:p>
      </dgm:t>
    </dgm:pt>
    <dgm:pt modelId="{4DCB6C2B-5940-49C9-AFCF-B017799A588B}" type="pres">
      <dgm:prSet presAssocID="{B92ADA42-E905-4DF1-9498-D10AB0C754AC}" presName="connectorText" presStyleLbl="sibTrans2D1" presStyleIdx="4" presStyleCnt="6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5" presStyleCnt="6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5" presStyleCnt="6"/>
      <dgm:spPr/>
      <dgm:t>
        <a:bodyPr/>
        <a:lstStyle/>
        <a:p>
          <a:endParaRPr lang="de-CH"/>
        </a:p>
      </dgm:t>
    </dgm:pt>
  </dgm:ptLst>
  <dgm:cxnLst>
    <dgm:cxn modelId="{B24495FA-561C-4974-8A62-B2E8BB47F6AF}" type="presOf" srcId="{B852F6BE-913D-452B-8AA6-6BDEC3D30A81}" destId="{10BDBAFE-C08B-4435-9B59-196BF20E33E7}" srcOrd="0" destOrd="0" presId="urn:microsoft.com/office/officeart/2005/8/layout/cycle2"/>
    <dgm:cxn modelId="{8FBD950C-C847-4851-9E67-026B464025A4}" type="presOf" srcId="{0CE20AEF-171B-4815-95FA-539D1E61B12A}" destId="{EE623A9F-56CC-4158-AF5D-667507137435}" srcOrd="1" destOrd="0" presId="urn:microsoft.com/office/officeart/2005/8/layout/cycle2"/>
    <dgm:cxn modelId="{C0BD2545-0DB2-4C03-BC30-B6298C00E774}" type="presOf" srcId="{0CE20AEF-171B-4815-95FA-539D1E61B12A}" destId="{E256A5B9-591B-41FA-A21C-2544EB3BA9EF}" srcOrd="0" destOrd="0" presId="urn:microsoft.com/office/officeart/2005/8/layout/cycle2"/>
    <dgm:cxn modelId="{B2F0A889-2117-48C4-89B3-6399291494F1}" type="presOf" srcId="{F337626C-6C91-43FC-861C-F65C22BFBE49}" destId="{460FEF32-29AD-466F-BCAA-0188B07E9156}" srcOrd="0" destOrd="0" presId="urn:microsoft.com/office/officeart/2005/8/layout/cycle2"/>
    <dgm:cxn modelId="{D75721D1-8D4B-4943-B08A-91C85FA1D7CF}" type="presOf" srcId="{40F91F4C-E820-4C98-BAB8-7B72C5B76F74}" destId="{F5184B2E-C4C3-4291-88AF-87B37E1B3730}" srcOrd="1" destOrd="0" presId="urn:microsoft.com/office/officeart/2005/8/layout/cycle2"/>
    <dgm:cxn modelId="{3E3EABB5-08B6-42DA-A724-C378E81F2BAD}" type="presOf" srcId="{6EDF340C-B9B0-4326-A22D-8889E293DBAA}" destId="{309CD068-1386-41BA-80C5-F771610B31D4}" srcOrd="0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B5AEDEC4-5A09-496C-B59B-6E9E45B257DB}" type="presOf" srcId="{A1ECC923-B1A9-4935-947D-EE17A0A817AC}" destId="{65635F1D-299B-494C-AE94-FDBDE2FF8A10}" srcOrd="0" destOrd="0" presId="urn:microsoft.com/office/officeart/2005/8/layout/cycle2"/>
    <dgm:cxn modelId="{CD893A05-8C26-4CB2-95B7-30023672014A}" type="presOf" srcId="{AE1BAB94-F16A-4607-8403-E612209B08B6}" destId="{0ECE75EA-FB95-4DBD-BFF9-B788C68D77B4}" srcOrd="1" destOrd="0" presId="urn:microsoft.com/office/officeart/2005/8/layout/cycle2"/>
    <dgm:cxn modelId="{61212E46-0B62-48A3-9792-A2D75C031289}" type="presOf" srcId="{B92ADA42-E905-4DF1-9498-D10AB0C754AC}" destId="{77E9DF83-EE86-4A60-AB79-7B2630A7A418}" srcOrd="0" destOrd="0" presId="urn:microsoft.com/office/officeart/2005/8/layout/cycle2"/>
    <dgm:cxn modelId="{CB902D5D-1A04-4A74-85F6-0E2836903EDF}" type="presOf" srcId="{B92ADA42-E905-4DF1-9498-D10AB0C754AC}" destId="{4DCB6C2B-5940-49C9-AFCF-B017799A588B}" srcOrd="1" destOrd="0" presId="urn:microsoft.com/office/officeart/2005/8/layout/cycle2"/>
    <dgm:cxn modelId="{31773C53-FF92-4C5F-8AF8-9F65A8BCF9CE}" srcId="{C409DCD6-BAD3-4F6D-9360-F3D1BE6FB5F2}" destId="{6EDF340C-B9B0-4326-A22D-8889E293DBAA}" srcOrd="4" destOrd="0" parTransId="{3CF20F97-A184-4157-8278-76E4B8704D75}" sibTransId="{B92ADA42-E905-4DF1-9498-D10AB0C754AC}"/>
    <dgm:cxn modelId="{F9B50A23-539B-4B99-914E-F53E98C45C05}" srcId="{C409DCD6-BAD3-4F6D-9360-F3D1BE6FB5F2}" destId="{EB4249F9-EB3C-4607-842E-B6C15192C8D6}" srcOrd="5" destOrd="0" parTransId="{BF96C529-9BFC-475E-859E-64A272C6E4C3}" sibTransId="{B852F6BE-913D-452B-8AA6-6BDEC3D30A81}"/>
    <dgm:cxn modelId="{59159EEE-F1AF-4E40-BBE3-CFDC9313AA23}" type="presOf" srcId="{AE1BAB94-F16A-4607-8403-E612209B08B6}" destId="{F7C98BA7-2D5F-4431-A08A-E84A49E41950}" srcOrd="0" destOrd="0" presId="urn:microsoft.com/office/officeart/2005/8/layout/cycle2"/>
    <dgm:cxn modelId="{FD23C6FF-C871-4F0D-9F4F-DCCC87B824A7}" type="presOf" srcId="{C409DCD6-BAD3-4F6D-9360-F3D1BE6FB5F2}" destId="{CBE41445-9C26-4BE8-A324-59C7BAB56CB7}" srcOrd="0" destOrd="0" presId="urn:microsoft.com/office/officeart/2005/8/layout/cycle2"/>
    <dgm:cxn modelId="{59F04A4B-DD02-4A8F-A571-52973C313AFE}" type="presOf" srcId="{B852F6BE-913D-452B-8AA6-6BDEC3D30A81}" destId="{B870ADBF-F6A0-44DB-8D35-D4FA8F62040F}" srcOrd="1" destOrd="0" presId="urn:microsoft.com/office/officeart/2005/8/layout/cycle2"/>
    <dgm:cxn modelId="{9C2A3755-2EBC-48F8-8648-C6A978EBEEA0}" type="presOf" srcId="{4973BC03-2DAD-41A4-AECF-E39AC27608AE}" destId="{E7415C56-9F41-4E36-BF73-F29E88A8FF1A}" srcOrd="1" destOrd="0" presId="urn:microsoft.com/office/officeart/2005/8/layout/cycle2"/>
    <dgm:cxn modelId="{A644B6D9-DFD8-4F3D-9718-F13FBF863B2C}" type="presOf" srcId="{8789EBF1-528E-45BE-AA13-703F45753297}" destId="{FF5EEEAD-62E9-4714-9548-776F97CD8508}" srcOrd="0" destOrd="0" presId="urn:microsoft.com/office/officeart/2005/8/layout/cycle2"/>
    <dgm:cxn modelId="{03A8A631-14AF-4566-BBC0-6A13B13E1101}" type="presOf" srcId="{AC4D6376-4253-439A-ACF2-F2CF38BD4968}" destId="{1C887AA6-C33C-4812-9139-393C66CD78FD}" srcOrd="0" destOrd="0" presId="urn:microsoft.com/office/officeart/2005/8/layout/cycle2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35B6B8AD-C3FE-40D3-BFB4-835745ABCC30}" srcId="{C409DCD6-BAD3-4F6D-9360-F3D1BE6FB5F2}" destId="{8789EBF1-528E-45BE-AA13-703F45753297}" srcOrd="2" destOrd="0" parTransId="{AE33A609-5554-4491-B945-9EB7E53E3DAA}" sibTransId="{4973BC03-2DAD-41A4-AECF-E39AC27608AE}"/>
    <dgm:cxn modelId="{75E9204E-7AFC-483A-ABF9-596B413DFD80}" type="presOf" srcId="{4973BC03-2DAD-41A4-AECF-E39AC27608AE}" destId="{DDC9EB9A-C7C6-488F-86C1-4D5FEC6B3981}" srcOrd="0" destOrd="0" presId="urn:microsoft.com/office/officeart/2005/8/layout/cycle2"/>
    <dgm:cxn modelId="{00A59EA2-F883-4B97-A3C8-F7984285C06A}" srcId="{C409DCD6-BAD3-4F6D-9360-F3D1BE6FB5F2}" destId="{A1ECC923-B1A9-4935-947D-EE17A0A817AC}" srcOrd="3" destOrd="0" parTransId="{722A20B6-9D73-4AA8-B932-BFE2123CDF6F}" sibTransId="{AE1BAB94-F16A-4607-8403-E612209B08B6}"/>
    <dgm:cxn modelId="{9CA295F3-776D-49B7-8128-6849BF4156CF}" type="presOf" srcId="{EB4249F9-EB3C-4607-842E-B6C15192C8D6}" destId="{0F499A44-9DE2-4DB5-836B-967A5DFF798D}" srcOrd="0" destOrd="0" presId="urn:microsoft.com/office/officeart/2005/8/layout/cycle2"/>
    <dgm:cxn modelId="{AFD2101F-19EF-43F1-9A5F-1BDADF74A199}" type="presOf" srcId="{40F91F4C-E820-4C98-BAB8-7B72C5B76F74}" destId="{3421C059-7A7C-40B4-B28E-1CB0B5A070A9}" srcOrd="0" destOrd="0" presId="urn:microsoft.com/office/officeart/2005/8/layout/cycle2"/>
    <dgm:cxn modelId="{02A268B0-B85D-43E5-828B-343DA5EAEBB7}" type="presParOf" srcId="{CBE41445-9C26-4BE8-A324-59C7BAB56CB7}" destId="{460FEF32-29AD-466F-BCAA-0188B07E9156}" srcOrd="0" destOrd="0" presId="urn:microsoft.com/office/officeart/2005/8/layout/cycle2"/>
    <dgm:cxn modelId="{572CA6D4-2CC5-4A1B-B610-653868C34A85}" type="presParOf" srcId="{CBE41445-9C26-4BE8-A324-59C7BAB56CB7}" destId="{E256A5B9-591B-41FA-A21C-2544EB3BA9EF}" srcOrd="1" destOrd="0" presId="urn:microsoft.com/office/officeart/2005/8/layout/cycle2"/>
    <dgm:cxn modelId="{5C29A3DA-74B8-4BE6-A2A3-D43889809133}" type="presParOf" srcId="{E256A5B9-591B-41FA-A21C-2544EB3BA9EF}" destId="{EE623A9F-56CC-4158-AF5D-667507137435}" srcOrd="0" destOrd="0" presId="urn:microsoft.com/office/officeart/2005/8/layout/cycle2"/>
    <dgm:cxn modelId="{0BF28C8D-5027-4F71-8540-C85599A25728}" type="presParOf" srcId="{CBE41445-9C26-4BE8-A324-59C7BAB56CB7}" destId="{1C887AA6-C33C-4812-9139-393C66CD78FD}" srcOrd="2" destOrd="0" presId="urn:microsoft.com/office/officeart/2005/8/layout/cycle2"/>
    <dgm:cxn modelId="{F793AF5E-4986-4B68-8674-47B2238886EA}" type="presParOf" srcId="{CBE41445-9C26-4BE8-A324-59C7BAB56CB7}" destId="{3421C059-7A7C-40B4-B28E-1CB0B5A070A9}" srcOrd="3" destOrd="0" presId="urn:microsoft.com/office/officeart/2005/8/layout/cycle2"/>
    <dgm:cxn modelId="{1B650B96-1E43-48A7-8DAC-964BC71766BB}" type="presParOf" srcId="{3421C059-7A7C-40B4-B28E-1CB0B5A070A9}" destId="{F5184B2E-C4C3-4291-88AF-87B37E1B3730}" srcOrd="0" destOrd="0" presId="urn:microsoft.com/office/officeart/2005/8/layout/cycle2"/>
    <dgm:cxn modelId="{1F01DD7C-3BD0-4155-901E-9764E6CC7308}" type="presParOf" srcId="{CBE41445-9C26-4BE8-A324-59C7BAB56CB7}" destId="{FF5EEEAD-62E9-4714-9548-776F97CD8508}" srcOrd="4" destOrd="0" presId="urn:microsoft.com/office/officeart/2005/8/layout/cycle2"/>
    <dgm:cxn modelId="{9C55EC1A-3381-4124-8132-E6B6238DB406}" type="presParOf" srcId="{CBE41445-9C26-4BE8-A324-59C7BAB56CB7}" destId="{DDC9EB9A-C7C6-488F-86C1-4D5FEC6B3981}" srcOrd="5" destOrd="0" presId="urn:microsoft.com/office/officeart/2005/8/layout/cycle2"/>
    <dgm:cxn modelId="{8A86A41C-05A4-465B-8820-93C1968AD2DE}" type="presParOf" srcId="{DDC9EB9A-C7C6-488F-86C1-4D5FEC6B3981}" destId="{E7415C56-9F41-4E36-BF73-F29E88A8FF1A}" srcOrd="0" destOrd="0" presId="urn:microsoft.com/office/officeart/2005/8/layout/cycle2"/>
    <dgm:cxn modelId="{79BF84BE-E065-4096-92B5-0B4D7A863A0A}" type="presParOf" srcId="{CBE41445-9C26-4BE8-A324-59C7BAB56CB7}" destId="{65635F1D-299B-494C-AE94-FDBDE2FF8A10}" srcOrd="6" destOrd="0" presId="urn:microsoft.com/office/officeart/2005/8/layout/cycle2"/>
    <dgm:cxn modelId="{510BDB2F-A26E-47AA-8623-EFC06D1A8D4D}" type="presParOf" srcId="{CBE41445-9C26-4BE8-A324-59C7BAB56CB7}" destId="{F7C98BA7-2D5F-4431-A08A-E84A49E41950}" srcOrd="7" destOrd="0" presId="urn:microsoft.com/office/officeart/2005/8/layout/cycle2"/>
    <dgm:cxn modelId="{540B026B-0546-4A48-A777-663720E3E077}" type="presParOf" srcId="{F7C98BA7-2D5F-4431-A08A-E84A49E41950}" destId="{0ECE75EA-FB95-4DBD-BFF9-B788C68D77B4}" srcOrd="0" destOrd="0" presId="urn:microsoft.com/office/officeart/2005/8/layout/cycle2"/>
    <dgm:cxn modelId="{9721D86F-A831-4C0C-B944-FA51316EDC30}" type="presParOf" srcId="{CBE41445-9C26-4BE8-A324-59C7BAB56CB7}" destId="{309CD068-1386-41BA-80C5-F771610B31D4}" srcOrd="8" destOrd="0" presId="urn:microsoft.com/office/officeart/2005/8/layout/cycle2"/>
    <dgm:cxn modelId="{B7B32289-D6CE-4670-9E2A-87F9AC73B8CB}" type="presParOf" srcId="{CBE41445-9C26-4BE8-A324-59C7BAB56CB7}" destId="{77E9DF83-EE86-4A60-AB79-7B2630A7A418}" srcOrd="9" destOrd="0" presId="urn:microsoft.com/office/officeart/2005/8/layout/cycle2"/>
    <dgm:cxn modelId="{5A95F6C5-B6CE-4B97-B32B-EED1D6EB3B71}" type="presParOf" srcId="{77E9DF83-EE86-4A60-AB79-7B2630A7A418}" destId="{4DCB6C2B-5940-49C9-AFCF-B017799A588B}" srcOrd="0" destOrd="0" presId="urn:microsoft.com/office/officeart/2005/8/layout/cycle2"/>
    <dgm:cxn modelId="{4B08732A-9B97-448F-AB11-2BB41F590076}" type="presParOf" srcId="{CBE41445-9C26-4BE8-A324-59C7BAB56CB7}" destId="{0F499A44-9DE2-4DB5-836B-967A5DFF798D}" srcOrd="10" destOrd="0" presId="urn:microsoft.com/office/officeart/2005/8/layout/cycle2"/>
    <dgm:cxn modelId="{7707A5D0-071A-4833-A832-471705A789A0}" type="presParOf" srcId="{CBE41445-9C26-4BE8-A324-59C7BAB56CB7}" destId="{10BDBAFE-C08B-4435-9B59-196BF20E33E7}" srcOrd="11" destOrd="0" presId="urn:microsoft.com/office/officeart/2005/8/layout/cycle2"/>
    <dgm:cxn modelId="{7CD48A3D-4460-4A6C-A94A-AA1B2CE9B46A}" type="presParOf" srcId="{10BDBAFE-C08B-4435-9B59-196BF20E33E7}" destId="{B870ADBF-F6A0-44DB-8D35-D4FA8F62040F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/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4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4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4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4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2" presStyleCnt="4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2" presStyleCnt="4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3" presStyleCnt="4" custLinFactNeighborX="39645" custLinFactNeighborY="-6556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3" presStyleCnt="4"/>
      <dgm:spPr/>
      <dgm:t>
        <a:bodyPr/>
        <a:lstStyle/>
        <a:p>
          <a:endParaRPr lang="de-CH"/>
        </a:p>
      </dgm:t>
    </dgm:pt>
  </dgm:ptLst>
  <dgm:cxnLst>
    <dgm:cxn modelId="{F3A17CB0-A2FB-4E47-A15D-B93C6C778B75}" srcId="{C409DCD6-BAD3-4F6D-9360-F3D1BE6FB5F2}" destId="{CC07DCAC-7670-4770-BA56-0F1B3D532FC8}" srcOrd="3" destOrd="0" parTransId="{754D61AA-5F13-4E9C-B33F-B0A0A6FAEE35}" sibTransId="{7B900DFC-CDC3-4297-A759-AB1456B685E6}"/>
    <dgm:cxn modelId="{5F75F998-5D78-48D5-8051-D821FBAA04C9}" type="presOf" srcId="{7B900DFC-CDC3-4297-A759-AB1456B685E6}" destId="{BACF3450-EC0F-4758-A898-680D517E92C0}" srcOrd="0" destOrd="0" presId="urn:microsoft.com/office/officeart/2005/8/layout/cycle2"/>
    <dgm:cxn modelId="{7EF50403-C8EB-4738-9A78-C90311872915}" type="presOf" srcId="{0CE20AEF-171B-4815-95FA-539D1E61B12A}" destId="{E256A5B9-591B-41FA-A21C-2544EB3BA9EF}" srcOrd="0" destOrd="0" presId="urn:microsoft.com/office/officeart/2005/8/layout/cycle2"/>
    <dgm:cxn modelId="{B168683A-1D3E-44CB-9A66-8147EF7C335D}" type="presOf" srcId="{B852F6BE-913D-452B-8AA6-6BDEC3D30A81}" destId="{10BDBAFE-C08B-4435-9B59-196BF20E33E7}" srcOrd="0" destOrd="0" presId="urn:microsoft.com/office/officeart/2005/8/layout/cycle2"/>
    <dgm:cxn modelId="{212AF654-42E4-4F53-99C3-2A593A26CF6F}" type="presOf" srcId="{40F91F4C-E820-4C98-BAB8-7B72C5B76F74}" destId="{F5184B2E-C4C3-4291-88AF-87B37E1B3730}" srcOrd="1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A3DD9908-59F6-4791-B1E7-63C3CF26C0F3}" type="presOf" srcId="{B852F6BE-913D-452B-8AA6-6BDEC3D30A81}" destId="{B870ADBF-F6A0-44DB-8D35-D4FA8F62040F}" srcOrd="1" destOrd="0" presId="urn:microsoft.com/office/officeart/2005/8/layout/cycle2"/>
    <dgm:cxn modelId="{5ED98751-9D04-4101-8B1F-404AB9C744FF}" type="presOf" srcId="{40F91F4C-E820-4C98-BAB8-7B72C5B76F74}" destId="{3421C059-7A7C-40B4-B28E-1CB0B5A070A9}" srcOrd="0" destOrd="0" presId="urn:microsoft.com/office/officeart/2005/8/layout/cycle2"/>
    <dgm:cxn modelId="{EBEF5651-8FC0-494C-9E56-289017BAF710}" type="presOf" srcId="{EB4249F9-EB3C-4607-842E-B6C15192C8D6}" destId="{0F499A44-9DE2-4DB5-836B-967A5DFF798D}" srcOrd="0" destOrd="0" presId="urn:microsoft.com/office/officeart/2005/8/layout/cycle2"/>
    <dgm:cxn modelId="{E91FB0D9-DC4E-41AF-AFCD-D47BA96969C3}" type="presOf" srcId="{CC07DCAC-7670-4770-BA56-0F1B3D532FC8}" destId="{716096C6-D705-4496-ABC9-9D4591BFADE4}" srcOrd="0" destOrd="0" presId="urn:microsoft.com/office/officeart/2005/8/layout/cycle2"/>
    <dgm:cxn modelId="{5C00AC98-B78F-4866-997A-25936D7B03ED}" type="presOf" srcId="{AC4D6376-4253-439A-ACF2-F2CF38BD4968}" destId="{1C887AA6-C33C-4812-9139-393C66CD78FD}" srcOrd="0" destOrd="0" presId="urn:microsoft.com/office/officeart/2005/8/layout/cycle2"/>
    <dgm:cxn modelId="{29FB8F14-783E-4C7C-B526-633734F0F1A6}" type="presOf" srcId="{0CE20AEF-171B-4815-95FA-539D1E61B12A}" destId="{EE623A9F-56CC-4158-AF5D-667507137435}" srcOrd="1" destOrd="0" presId="urn:microsoft.com/office/officeart/2005/8/layout/cycle2"/>
    <dgm:cxn modelId="{D2036D13-901E-4229-91DB-5CFCD8876AD1}" type="presOf" srcId="{F337626C-6C91-43FC-861C-F65C22BFBE49}" destId="{460FEF32-29AD-466F-BCAA-0188B07E9156}" srcOrd="0" destOrd="0" presId="urn:microsoft.com/office/officeart/2005/8/layout/cycle2"/>
    <dgm:cxn modelId="{E38EFFEE-09D0-4B24-B712-08EE2F7FFA05}" type="presOf" srcId="{C409DCD6-BAD3-4F6D-9360-F3D1BE6FB5F2}" destId="{CBE41445-9C26-4BE8-A324-59C7BAB56CB7}" srcOrd="0" destOrd="0" presId="urn:microsoft.com/office/officeart/2005/8/layout/cycle2"/>
    <dgm:cxn modelId="{0AD98877-B27F-4114-B933-A60D900D3F84}" type="presOf" srcId="{7B900DFC-CDC3-4297-A759-AB1456B685E6}" destId="{C910DE7F-5F3D-4FFB-B862-EA14C55F81DB}" srcOrd="1" destOrd="0" presId="urn:microsoft.com/office/officeart/2005/8/layout/cycle2"/>
    <dgm:cxn modelId="{F9B50A23-539B-4B99-914E-F53E98C45C05}" srcId="{C409DCD6-BAD3-4F6D-9360-F3D1BE6FB5F2}" destId="{EB4249F9-EB3C-4607-842E-B6C15192C8D6}" srcOrd="2" destOrd="0" parTransId="{BF96C529-9BFC-475E-859E-64A272C6E4C3}" sibTransId="{B852F6BE-913D-452B-8AA6-6BDEC3D30A81}"/>
    <dgm:cxn modelId="{FEA7FFCF-9EAB-4671-91C8-BD17139BED40}" type="presParOf" srcId="{CBE41445-9C26-4BE8-A324-59C7BAB56CB7}" destId="{460FEF32-29AD-466F-BCAA-0188B07E9156}" srcOrd="0" destOrd="0" presId="urn:microsoft.com/office/officeart/2005/8/layout/cycle2"/>
    <dgm:cxn modelId="{BBD2A61C-0FA5-4CB8-AB01-5A12D3BDDCCC}" type="presParOf" srcId="{CBE41445-9C26-4BE8-A324-59C7BAB56CB7}" destId="{E256A5B9-591B-41FA-A21C-2544EB3BA9EF}" srcOrd="1" destOrd="0" presId="urn:microsoft.com/office/officeart/2005/8/layout/cycle2"/>
    <dgm:cxn modelId="{C7C2550F-F2F6-43E3-95BD-49E886BD1DDC}" type="presParOf" srcId="{E256A5B9-591B-41FA-A21C-2544EB3BA9EF}" destId="{EE623A9F-56CC-4158-AF5D-667507137435}" srcOrd="0" destOrd="0" presId="urn:microsoft.com/office/officeart/2005/8/layout/cycle2"/>
    <dgm:cxn modelId="{64522ADF-F7CF-4D8A-B576-8BFA64C7B4EA}" type="presParOf" srcId="{CBE41445-9C26-4BE8-A324-59C7BAB56CB7}" destId="{1C887AA6-C33C-4812-9139-393C66CD78FD}" srcOrd="2" destOrd="0" presId="urn:microsoft.com/office/officeart/2005/8/layout/cycle2"/>
    <dgm:cxn modelId="{25DFD985-A172-410B-ACF4-28B7E4EF21A4}" type="presParOf" srcId="{CBE41445-9C26-4BE8-A324-59C7BAB56CB7}" destId="{3421C059-7A7C-40B4-B28E-1CB0B5A070A9}" srcOrd="3" destOrd="0" presId="urn:microsoft.com/office/officeart/2005/8/layout/cycle2"/>
    <dgm:cxn modelId="{948CF372-AF5E-4975-A9EA-A23270B759C1}" type="presParOf" srcId="{3421C059-7A7C-40B4-B28E-1CB0B5A070A9}" destId="{F5184B2E-C4C3-4291-88AF-87B37E1B3730}" srcOrd="0" destOrd="0" presId="urn:microsoft.com/office/officeart/2005/8/layout/cycle2"/>
    <dgm:cxn modelId="{7C29EE63-2FF8-4B0F-A9B8-D31105059045}" type="presParOf" srcId="{CBE41445-9C26-4BE8-A324-59C7BAB56CB7}" destId="{0F499A44-9DE2-4DB5-836B-967A5DFF798D}" srcOrd="4" destOrd="0" presId="urn:microsoft.com/office/officeart/2005/8/layout/cycle2"/>
    <dgm:cxn modelId="{E1EC6AFD-18C2-46EF-B086-AC66942515F3}" type="presParOf" srcId="{CBE41445-9C26-4BE8-A324-59C7BAB56CB7}" destId="{10BDBAFE-C08B-4435-9B59-196BF20E33E7}" srcOrd="5" destOrd="0" presId="urn:microsoft.com/office/officeart/2005/8/layout/cycle2"/>
    <dgm:cxn modelId="{8D42E9AF-C8E9-4BB0-A127-B2EA34DADD51}" type="presParOf" srcId="{10BDBAFE-C08B-4435-9B59-196BF20E33E7}" destId="{B870ADBF-F6A0-44DB-8D35-D4FA8F62040F}" srcOrd="0" destOrd="0" presId="urn:microsoft.com/office/officeart/2005/8/layout/cycle2"/>
    <dgm:cxn modelId="{81A5B351-3F47-4900-84B9-DA0B34C31E35}" type="presParOf" srcId="{CBE41445-9C26-4BE8-A324-59C7BAB56CB7}" destId="{716096C6-D705-4496-ABC9-9D4591BFADE4}" srcOrd="6" destOrd="0" presId="urn:microsoft.com/office/officeart/2005/8/layout/cycle2"/>
    <dgm:cxn modelId="{F60A3311-7379-4B56-9380-DFC7D53EE343}" type="presParOf" srcId="{CBE41445-9C26-4BE8-A324-59C7BAB56CB7}" destId="{BACF3450-EC0F-4758-A898-680D517E92C0}" srcOrd="7" destOrd="0" presId="urn:microsoft.com/office/officeart/2005/8/layout/cycle2"/>
    <dgm:cxn modelId="{B5C5C433-37D2-447C-88B2-3C3BDF601EB6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/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5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5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5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5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2" presStyleCnt="5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2" presStyleCnt="5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3" presStyleCnt="5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3" presStyleCnt="5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4" presStyleCnt="5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4" presStyleCnt="5"/>
      <dgm:spPr/>
      <dgm:t>
        <a:bodyPr/>
        <a:lstStyle/>
        <a:p>
          <a:endParaRPr lang="de-CH"/>
        </a:p>
      </dgm:t>
    </dgm:pt>
  </dgm:ptLst>
  <dgm:cxnLst>
    <dgm:cxn modelId="{F3A17CB0-A2FB-4E47-A15D-B93C6C778B75}" srcId="{C409DCD6-BAD3-4F6D-9360-F3D1BE6FB5F2}" destId="{CC07DCAC-7670-4770-BA56-0F1B3D532FC8}" srcOrd="4" destOrd="0" parTransId="{754D61AA-5F13-4E9C-B33F-B0A0A6FAEE35}" sibTransId="{7B900DFC-CDC3-4297-A759-AB1456B685E6}"/>
    <dgm:cxn modelId="{2CD64CD4-AF82-4F94-A205-FC7B1A574383}" type="presOf" srcId="{EB4249F9-EB3C-4607-842E-B6C15192C8D6}" destId="{0F499A44-9DE2-4DB5-836B-967A5DFF798D}" srcOrd="0" destOrd="0" presId="urn:microsoft.com/office/officeart/2005/8/layout/cycle2"/>
    <dgm:cxn modelId="{1349DF8D-263F-424C-A469-5BAC8814BF7F}" type="presOf" srcId="{CC07DCAC-7670-4770-BA56-0F1B3D532FC8}" destId="{716096C6-D705-4496-ABC9-9D4591BFADE4}" srcOrd="0" destOrd="0" presId="urn:microsoft.com/office/officeart/2005/8/layout/cycle2"/>
    <dgm:cxn modelId="{F562F1D6-BD94-4161-B0E8-0657D4427CD4}" type="presOf" srcId="{0CE20AEF-171B-4815-95FA-539D1E61B12A}" destId="{EE623A9F-56CC-4158-AF5D-667507137435}" srcOrd="1" destOrd="0" presId="urn:microsoft.com/office/officeart/2005/8/layout/cycle2"/>
    <dgm:cxn modelId="{16A01871-51A4-44E7-910D-CF11CC7B24C1}" srcId="{C409DCD6-BAD3-4F6D-9360-F3D1BE6FB5F2}" destId="{AC4D6376-4253-439A-ACF2-F2CF38BD4968}" srcOrd="2" destOrd="0" parTransId="{1D944A4E-23C1-4E42-8239-E2F38C52A1B2}" sibTransId="{40F91F4C-E820-4C98-BAB8-7B72C5B76F74}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07ED67BC-01EC-4174-AF21-482270A73FB8}" type="presOf" srcId="{925A0C6A-30A0-4FA8-BCA9-04C8E9E1A971}" destId="{F79FC1E5-E049-47CE-A4D3-8C686BA2F03A}" srcOrd="0" destOrd="0" presId="urn:microsoft.com/office/officeart/2005/8/layout/cycle2"/>
    <dgm:cxn modelId="{062D8F2A-75AF-4C3A-ADB4-EE28B64C6203}" type="presOf" srcId="{0CE20AEF-171B-4815-95FA-539D1E61B12A}" destId="{E256A5B9-591B-41FA-A21C-2544EB3BA9EF}" srcOrd="0" destOrd="0" presId="urn:microsoft.com/office/officeart/2005/8/layout/cycle2"/>
    <dgm:cxn modelId="{02D1F143-3179-4FF1-B427-E58F22052723}" type="presOf" srcId="{40F91F4C-E820-4C98-BAB8-7B72C5B76F74}" destId="{F5184B2E-C4C3-4291-88AF-87B37E1B3730}" srcOrd="1" destOrd="0" presId="urn:microsoft.com/office/officeart/2005/8/layout/cycle2"/>
    <dgm:cxn modelId="{8391A7DC-291D-4B02-AC8B-EF41C51621AE}" type="presOf" srcId="{40F91F4C-E820-4C98-BAB8-7B72C5B76F74}" destId="{3421C059-7A7C-40B4-B28E-1CB0B5A070A9}" srcOrd="0" destOrd="0" presId="urn:microsoft.com/office/officeart/2005/8/layout/cycle2"/>
    <dgm:cxn modelId="{6ACCBD2E-DB24-41F9-85ED-760F7E4247BF}" type="presOf" srcId="{B10200C3-D443-4EC8-980E-D8B3C1008482}" destId="{6D9D3997-FC9E-4B06-8FF6-AB4225E3E06D}" srcOrd="0" destOrd="0" presId="urn:microsoft.com/office/officeart/2005/8/layout/cycle2"/>
    <dgm:cxn modelId="{217FD273-507F-496E-9861-4A9A4C02F961}" type="presOf" srcId="{7B900DFC-CDC3-4297-A759-AB1456B685E6}" destId="{C910DE7F-5F3D-4FFB-B862-EA14C55F81DB}" srcOrd="1" destOrd="0" presId="urn:microsoft.com/office/officeart/2005/8/layout/cycle2"/>
    <dgm:cxn modelId="{2F5DB835-6755-4A86-A821-CD6F4E90BD45}" type="presOf" srcId="{F337626C-6C91-43FC-861C-F65C22BFBE49}" destId="{460FEF32-29AD-466F-BCAA-0188B07E9156}" srcOrd="0" destOrd="0" presId="urn:microsoft.com/office/officeart/2005/8/layout/cycle2"/>
    <dgm:cxn modelId="{2BD68D38-B1AC-437F-B2D9-E33FCEC33929}" type="presOf" srcId="{B852F6BE-913D-452B-8AA6-6BDEC3D30A81}" destId="{B870ADBF-F6A0-44DB-8D35-D4FA8F62040F}" srcOrd="1" destOrd="0" presId="urn:microsoft.com/office/officeart/2005/8/layout/cycle2"/>
    <dgm:cxn modelId="{EE166F5B-2852-4294-B1FA-78ACC452AECF}" type="presOf" srcId="{B10200C3-D443-4EC8-980E-D8B3C1008482}" destId="{65428188-31FD-49D8-824E-155171D6C0F8}" srcOrd="1" destOrd="0" presId="urn:microsoft.com/office/officeart/2005/8/layout/cycle2"/>
    <dgm:cxn modelId="{E8D3754A-965B-419A-9464-CA3CE8188360}" type="presOf" srcId="{C409DCD6-BAD3-4F6D-9360-F3D1BE6FB5F2}" destId="{CBE41445-9C26-4BE8-A324-59C7BAB56CB7}" srcOrd="0" destOrd="0" presId="urn:microsoft.com/office/officeart/2005/8/layout/cycle2"/>
    <dgm:cxn modelId="{8BB3A5C7-D053-4A34-9C9C-41860B98A196}" type="presOf" srcId="{AC4D6376-4253-439A-ACF2-F2CF38BD4968}" destId="{1C887AA6-C33C-4812-9139-393C66CD78FD}" srcOrd="0" destOrd="0" presId="urn:microsoft.com/office/officeart/2005/8/layout/cycle2"/>
    <dgm:cxn modelId="{0D75D081-5C87-4D08-B8B9-3A18993D85BB}" type="presOf" srcId="{B852F6BE-913D-452B-8AA6-6BDEC3D30A81}" destId="{10BDBAFE-C08B-4435-9B59-196BF20E33E7}" srcOrd="0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F9B50A23-539B-4B99-914E-F53E98C45C05}" srcId="{C409DCD6-BAD3-4F6D-9360-F3D1BE6FB5F2}" destId="{EB4249F9-EB3C-4607-842E-B6C15192C8D6}" srcOrd="3" destOrd="0" parTransId="{BF96C529-9BFC-475E-859E-64A272C6E4C3}" sibTransId="{B852F6BE-913D-452B-8AA6-6BDEC3D30A81}"/>
    <dgm:cxn modelId="{6264EEAA-C61E-4D26-A503-A9EB84FA92C1}" type="presOf" srcId="{7B900DFC-CDC3-4297-A759-AB1456B685E6}" destId="{BACF3450-EC0F-4758-A898-680D517E92C0}" srcOrd="0" destOrd="0" presId="urn:microsoft.com/office/officeart/2005/8/layout/cycle2"/>
    <dgm:cxn modelId="{BAE9A294-BFE5-4C65-870E-11DA10200499}" type="presParOf" srcId="{CBE41445-9C26-4BE8-A324-59C7BAB56CB7}" destId="{F79FC1E5-E049-47CE-A4D3-8C686BA2F03A}" srcOrd="0" destOrd="0" presId="urn:microsoft.com/office/officeart/2005/8/layout/cycle2"/>
    <dgm:cxn modelId="{F472AB67-4732-4098-BE53-5BF178469802}" type="presParOf" srcId="{CBE41445-9C26-4BE8-A324-59C7BAB56CB7}" destId="{6D9D3997-FC9E-4B06-8FF6-AB4225E3E06D}" srcOrd="1" destOrd="0" presId="urn:microsoft.com/office/officeart/2005/8/layout/cycle2"/>
    <dgm:cxn modelId="{24A15F5F-BF68-456F-B79D-08259C09334C}" type="presParOf" srcId="{6D9D3997-FC9E-4B06-8FF6-AB4225E3E06D}" destId="{65428188-31FD-49D8-824E-155171D6C0F8}" srcOrd="0" destOrd="0" presId="urn:microsoft.com/office/officeart/2005/8/layout/cycle2"/>
    <dgm:cxn modelId="{05730713-3FE6-42F1-91BA-EF2113E0BCA7}" type="presParOf" srcId="{CBE41445-9C26-4BE8-A324-59C7BAB56CB7}" destId="{460FEF32-29AD-466F-BCAA-0188B07E9156}" srcOrd="2" destOrd="0" presId="urn:microsoft.com/office/officeart/2005/8/layout/cycle2"/>
    <dgm:cxn modelId="{6898CCF6-349F-4D7F-A77C-EACA85F6316E}" type="presParOf" srcId="{CBE41445-9C26-4BE8-A324-59C7BAB56CB7}" destId="{E256A5B9-591B-41FA-A21C-2544EB3BA9EF}" srcOrd="3" destOrd="0" presId="urn:microsoft.com/office/officeart/2005/8/layout/cycle2"/>
    <dgm:cxn modelId="{507929D9-FD83-4887-A6DA-E64621FD9797}" type="presParOf" srcId="{E256A5B9-591B-41FA-A21C-2544EB3BA9EF}" destId="{EE623A9F-56CC-4158-AF5D-667507137435}" srcOrd="0" destOrd="0" presId="urn:microsoft.com/office/officeart/2005/8/layout/cycle2"/>
    <dgm:cxn modelId="{EEF1E079-95F2-47AC-BD6D-89ECF7B7B54D}" type="presParOf" srcId="{CBE41445-9C26-4BE8-A324-59C7BAB56CB7}" destId="{1C887AA6-C33C-4812-9139-393C66CD78FD}" srcOrd="4" destOrd="0" presId="urn:microsoft.com/office/officeart/2005/8/layout/cycle2"/>
    <dgm:cxn modelId="{8919DE46-F8ED-4DD1-A8A0-FB2ABEA98250}" type="presParOf" srcId="{CBE41445-9C26-4BE8-A324-59C7BAB56CB7}" destId="{3421C059-7A7C-40B4-B28E-1CB0B5A070A9}" srcOrd="5" destOrd="0" presId="urn:microsoft.com/office/officeart/2005/8/layout/cycle2"/>
    <dgm:cxn modelId="{0A1EE02F-607B-463A-BC4C-1D50B2CA40FF}" type="presParOf" srcId="{3421C059-7A7C-40B4-B28E-1CB0B5A070A9}" destId="{F5184B2E-C4C3-4291-88AF-87B37E1B3730}" srcOrd="0" destOrd="0" presId="urn:microsoft.com/office/officeart/2005/8/layout/cycle2"/>
    <dgm:cxn modelId="{82407F6E-2B31-4F58-B990-86A3957FA0D2}" type="presParOf" srcId="{CBE41445-9C26-4BE8-A324-59C7BAB56CB7}" destId="{0F499A44-9DE2-4DB5-836B-967A5DFF798D}" srcOrd="6" destOrd="0" presId="urn:microsoft.com/office/officeart/2005/8/layout/cycle2"/>
    <dgm:cxn modelId="{002E58BB-E2E9-4628-B962-E6DE95863A68}" type="presParOf" srcId="{CBE41445-9C26-4BE8-A324-59C7BAB56CB7}" destId="{10BDBAFE-C08B-4435-9B59-196BF20E33E7}" srcOrd="7" destOrd="0" presId="urn:microsoft.com/office/officeart/2005/8/layout/cycle2"/>
    <dgm:cxn modelId="{D589B567-C079-4026-B51E-847EC5F68FFB}" type="presParOf" srcId="{10BDBAFE-C08B-4435-9B59-196BF20E33E7}" destId="{B870ADBF-F6A0-44DB-8D35-D4FA8F62040F}" srcOrd="0" destOrd="0" presId="urn:microsoft.com/office/officeart/2005/8/layout/cycle2"/>
    <dgm:cxn modelId="{0ABC2430-230D-46A5-877E-CA40DA3FC1CE}" type="presParOf" srcId="{CBE41445-9C26-4BE8-A324-59C7BAB56CB7}" destId="{716096C6-D705-4496-ABC9-9D4591BFADE4}" srcOrd="8" destOrd="0" presId="urn:microsoft.com/office/officeart/2005/8/layout/cycle2"/>
    <dgm:cxn modelId="{343B4C1D-B3FA-4B3D-85B2-7B94CF6E30BE}" type="presParOf" srcId="{CBE41445-9C26-4BE8-A324-59C7BAB56CB7}" destId="{BACF3450-EC0F-4758-A898-680D517E92C0}" srcOrd="9" destOrd="0" presId="urn:microsoft.com/office/officeart/2005/8/layout/cycle2"/>
    <dgm:cxn modelId="{4791030D-3220-4FE9-9BBA-31AA99F2AF0E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/>
      <dgm:t>
        <a:bodyPr/>
        <a:lstStyle/>
        <a:p>
          <a:endParaRPr lang="de-CH" dirty="0"/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3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3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3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3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2" presStyleCnt="3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2" presStyleCnt="3"/>
      <dgm:spPr/>
      <dgm:t>
        <a:bodyPr/>
        <a:lstStyle/>
        <a:p>
          <a:endParaRPr lang="de-CH"/>
        </a:p>
      </dgm:t>
    </dgm:pt>
  </dgm:ptLst>
  <dgm:cxnLst>
    <dgm:cxn modelId="{2851E268-2B0D-46E9-A155-A7C15C4FC097}" type="presOf" srcId="{0CE20AEF-171B-4815-95FA-539D1E61B12A}" destId="{E256A5B9-591B-41FA-A21C-2544EB3BA9EF}" srcOrd="0" destOrd="0" presId="urn:microsoft.com/office/officeart/2005/8/layout/cycle2"/>
    <dgm:cxn modelId="{F3A17CB0-A2FB-4E47-A15D-B93C6C778B75}" srcId="{C409DCD6-BAD3-4F6D-9360-F3D1BE6FB5F2}" destId="{CC07DCAC-7670-4770-BA56-0F1B3D532FC8}" srcOrd="2" destOrd="0" parTransId="{754D61AA-5F13-4E9C-B33F-B0A0A6FAEE35}" sibTransId="{7B900DFC-CDC3-4297-A759-AB1456B685E6}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11801B37-FE6F-4481-A781-556696A21758}" type="presOf" srcId="{0CE20AEF-171B-4815-95FA-539D1E61B12A}" destId="{EE623A9F-56CC-4158-AF5D-667507137435}" srcOrd="1" destOrd="0" presId="urn:microsoft.com/office/officeart/2005/8/layout/cycle2"/>
    <dgm:cxn modelId="{4869A9F1-F3EA-490C-B2EA-0A84EC889FA3}" type="presOf" srcId="{CC07DCAC-7670-4770-BA56-0F1B3D532FC8}" destId="{716096C6-D705-4496-ABC9-9D4591BFADE4}" srcOrd="0" destOrd="0" presId="urn:microsoft.com/office/officeart/2005/8/layout/cycle2"/>
    <dgm:cxn modelId="{2235F4B6-E762-43E0-9E0B-24B49EDB2028}" type="presOf" srcId="{C409DCD6-BAD3-4F6D-9360-F3D1BE6FB5F2}" destId="{CBE41445-9C26-4BE8-A324-59C7BAB56CB7}" srcOrd="0" destOrd="0" presId="urn:microsoft.com/office/officeart/2005/8/layout/cycle2"/>
    <dgm:cxn modelId="{8246ED5F-3836-4881-99D4-2ED59CAE5277}" type="presOf" srcId="{7B900DFC-CDC3-4297-A759-AB1456B685E6}" destId="{C910DE7F-5F3D-4FFB-B862-EA14C55F81DB}" srcOrd="1" destOrd="0" presId="urn:microsoft.com/office/officeart/2005/8/layout/cycle2"/>
    <dgm:cxn modelId="{A1D94DA3-817A-4DD2-9AA2-D06C2FA63D31}" type="presOf" srcId="{B10200C3-D443-4EC8-980E-D8B3C1008482}" destId="{65428188-31FD-49D8-824E-155171D6C0F8}" srcOrd="1" destOrd="0" presId="urn:microsoft.com/office/officeart/2005/8/layout/cycle2"/>
    <dgm:cxn modelId="{02EE0A6F-EA8A-4645-8F93-AFB68DB34C5E}" type="presOf" srcId="{F337626C-6C91-43FC-861C-F65C22BFBE49}" destId="{460FEF32-29AD-466F-BCAA-0188B07E9156}" srcOrd="0" destOrd="0" presId="urn:microsoft.com/office/officeart/2005/8/layout/cycle2"/>
    <dgm:cxn modelId="{FFE149BB-D1EE-446B-AD2D-6CAE55784E13}" type="presOf" srcId="{925A0C6A-30A0-4FA8-BCA9-04C8E9E1A971}" destId="{F79FC1E5-E049-47CE-A4D3-8C686BA2F03A}" srcOrd="0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486255F3-1C25-488D-8346-74C92B3283E3}" type="presOf" srcId="{B10200C3-D443-4EC8-980E-D8B3C1008482}" destId="{6D9D3997-FC9E-4B06-8FF6-AB4225E3E06D}" srcOrd="0" destOrd="0" presId="urn:microsoft.com/office/officeart/2005/8/layout/cycle2"/>
    <dgm:cxn modelId="{66EE953E-3074-4995-A0CE-F1CC7B0239DF}" type="presOf" srcId="{7B900DFC-CDC3-4297-A759-AB1456B685E6}" destId="{BACF3450-EC0F-4758-A898-680D517E92C0}" srcOrd="0" destOrd="0" presId="urn:microsoft.com/office/officeart/2005/8/layout/cycle2"/>
    <dgm:cxn modelId="{1518005A-05D3-408F-9B66-80C4B227220B}" type="presParOf" srcId="{CBE41445-9C26-4BE8-A324-59C7BAB56CB7}" destId="{F79FC1E5-E049-47CE-A4D3-8C686BA2F03A}" srcOrd="0" destOrd="0" presId="urn:microsoft.com/office/officeart/2005/8/layout/cycle2"/>
    <dgm:cxn modelId="{D6A86A67-2017-47A9-9F07-C00F69AC5A52}" type="presParOf" srcId="{CBE41445-9C26-4BE8-A324-59C7BAB56CB7}" destId="{6D9D3997-FC9E-4B06-8FF6-AB4225E3E06D}" srcOrd="1" destOrd="0" presId="urn:microsoft.com/office/officeart/2005/8/layout/cycle2"/>
    <dgm:cxn modelId="{80CC9038-2736-4488-9BB8-D15B1186DD57}" type="presParOf" srcId="{6D9D3997-FC9E-4B06-8FF6-AB4225E3E06D}" destId="{65428188-31FD-49D8-824E-155171D6C0F8}" srcOrd="0" destOrd="0" presId="urn:microsoft.com/office/officeart/2005/8/layout/cycle2"/>
    <dgm:cxn modelId="{9B1DAAB4-A892-4111-B3E4-22BA606B0F13}" type="presParOf" srcId="{CBE41445-9C26-4BE8-A324-59C7BAB56CB7}" destId="{460FEF32-29AD-466F-BCAA-0188B07E9156}" srcOrd="2" destOrd="0" presId="urn:microsoft.com/office/officeart/2005/8/layout/cycle2"/>
    <dgm:cxn modelId="{12516424-6A4F-4607-881F-A6A425F9F069}" type="presParOf" srcId="{CBE41445-9C26-4BE8-A324-59C7BAB56CB7}" destId="{E256A5B9-591B-41FA-A21C-2544EB3BA9EF}" srcOrd="3" destOrd="0" presId="urn:microsoft.com/office/officeart/2005/8/layout/cycle2"/>
    <dgm:cxn modelId="{65A1AE92-994C-44E6-BD11-3075CFF561D0}" type="presParOf" srcId="{E256A5B9-591B-41FA-A21C-2544EB3BA9EF}" destId="{EE623A9F-56CC-4158-AF5D-667507137435}" srcOrd="0" destOrd="0" presId="urn:microsoft.com/office/officeart/2005/8/layout/cycle2"/>
    <dgm:cxn modelId="{581CBB55-CC77-4E91-845C-F16ED832EC61}" type="presParOf" srcId="{CBE41445-9C26-4BE8-A324-59C7BAB56CB7}" destId="{716096C6-D705-4496-ABC9-9D4591BFADE4}" srcOrd="4" destOrd="0" presId="urn:microsoft.com/office/officeart/2005/8/layout/cycle2"/>
    <dgm:cxn modelId="{9161784B-8949-48A0-942C-A3927CA10D59}" type="presParOf" srcId="{CBE41445-9C26-4BE8-A324-59C7BAB56CB7}" destId="{BACF3450-EC0F-4758-A898-680D517E92C0}" srcOrd="5" destOrd="0" presId="urn:microsoft.com/office/officeart/2005/8/layout/cycle2"/>
    <dgm:cxn modelId="{99A0EE6F-8B6E-4127-B334-03619B89F950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8789EBF1-528E-45BE-AA13-703F45753297}">
      <dgm:prSet phldrT="[Text]"/>
      <dgm:spPr/>
      <dgm:t>
        <a:bodyPr/>
        <a:lstStyle/>
        <a:p>
          <a:endParaRPr lang="de-CH" dirty="0"/>
        </a:p>
      </dgm:t>
    </dgm:pt>
    <dgm:pt modelId="{AE33A609-5554-4491-B945-9EB7E53E3DAA}" type="parTrans" cxnId="{35B6B8AD-C3FE-40D3-BFB4-835745ABCC30}">
      <dgm:prSet/>
      <dgm:spPr/>
      <dgm:t>
        <a:bodyPr/>
        <a:lstStyle/>
        <a:p>
          <a:endParaRPr lang="de-CH"/>
        </a:p>
      </dgm:t>
    </dgm:pt>
    <dgm:pt modelId="{4973BC03-2DAD-41A4-AECF-E39AC27608AE}" type="sibTrans" cxnId="{35B6B8AD-C3FE-40D3-BFB4-835745ABCC30}">
      <dgm:prSet/>
      <dgm:spPr/>
      <dgm:t>
        <a:bodyPr/>
        <a:lstStyle/>
        <a:p>
          <a:endParaRPr lang="de-CH"/>
        </a:p>
      </dgm:t>
    </dgm:pt>
    <dgm:pt modelId="{A1ECC923-B1A9-4935-947D-EE17A0A817AC}">
      <dgm:prSet phldrT="[Text]"/>
      <dgm:spPr/>
      <dgm:t>
        <a:bodyPr/>
        <a:lstStyle/>
        <a:p>
          <a:endParaRPr lang="de-CH" dirty="0"/>
        </a:p>
      </dgm:t>
    </dgm:pt>
    <dgm:pt modelId="{722A20B6-9D73-4AA8-B932-BFE2123CDF6F}" type="parTrans" cxnId="{00A59EA2-F883-4B97-A3C8-F7984285C06A}">
      <dgm:prSet/>
      <dgm:spPr/>
      <dgm:t>
        <a:bodyPr/>
        <a:lstStyle/>
        <a:p>
          <a:endParaRPr lang="de-CH"/>
        </a:p>
      </dgm:t>
    </dgm:pt>
    <dgm:pt modelId="{AE1BAB94-F16A-4607-8403-E612209B08B6}" type="sibTrans" cxnId="{00A59EA2-F883-4B97-A3C8-F7984285C06A}">
      <dgm:prSet/>
      <dgm:spPr/>
      <dgm:t>
        <a:bodyPr/>
        <a:lstStyle/>
        <a:p>
          <a:endParaRPr lang="de-CH"/>
        </a:p>
      </dgm:t>
    </dgm:pt>
    <dgm:pt modelId="{6EDF340C-B9B0-4326-A22D-8889E293DBAA}">
      <dgm:prSet phldrT="[Text]"/>
      <dgm:spPr/>
      <dgm:t>
        <a:bodyPr/>
        <a:lstStyle/>
        <a:p>
          <a:endParaRPr lang="de-CH" dirty="0"/>
        </a:p>
      </dgm:t>
    </dgm:pt>
    <dgm:pt modelId="{3CF20F97-A184-4157-8278-76E4B8704D75}" type="parTrans" cxnId="{31773C53-FF92-4C5F-8AF8-9F65A8BCF9CE}">
      <dgm:prSet/>
      <dgm:spPr/>
      <dgm:t>
        <a:bodyPr/>
        <a:lstStyle/>
        <a:p>
          <a:endParaRPr lang="de-CH"/>
        </a:p>
      </dgm:t>
    </dgm:pt>
    <dgm:pt modelId="{B92ADA42-E905-4DF1-9498-D10AB0C754AC}" type="sibTrans" cxnId="{31773C53-FF92-4C5F-8AF8-9F65A8BCF9CE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6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6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6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6"/>
      <dgm:spPr/>
      <dgm:t>
        <a:bodyPr/>
        <a:lstStyle/>
        <a:p>
          <a:endParaRPr lang="de-CH"/>
        </a:p>
      </dgm:t>
    </dgm:pt>
    <dgm:pt modelId="{FF5EEEAD-62E9-4714-9548-776F97CD8508}" type="pres">
      <dgm:prSet presAssocID="{8789EBF1-528E-45BE-AA13-703F4575329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DC9EB9A-C7C6-488F-86C1-4D5FEC6B3981}" type="pres">
      <dgm:prSet presAssocID="{4973BC03-2DAD-41A4-AECF-E39AC27608AE}" presName="sibTrans" presStyleLbl="sibTrans2D1" presStyleIdx="2" presStyleCnt="6"/>
      <dgm:spPr/>
      <dgm:t>
        <a:bodyPr/>
        <a:lstStyle/>
        <a:p>
          <a:endParaRPr lang="de-CH"/>
        </a:p>
      </dgm:t>
    </dgm:pt>
    <dgm:pt modelId="{E7415C56-9F41-4E36-BF73-F29E88A8FF1A}" type="pres">
      <dgm:prSet presAssocID="{4973BC03-2DAD-41A4-AECF-E39AC27608AE}" presName="connectorText" presStyleLbl="sibTrans2D1" presStyleIdx="2" presStyleCnt="6"/>
      <dgm:spPr/>
      <dgm:t>
        <a:bodyPr/>
        <a:lstStyle/>
        <a:p>
          <a:endParaRPr lang="de-CH"/>
        </a:p>
      </dgm:t>
    </dgm:pt>
    <dgm:pt modelId="{65635F1D-299B-494C-AE94-FDBDE2FF8A10}" type="pres">
      <dgm:prSet presAssocID="{A1ECC923-B1A9-4935-947D-EE17A0A817A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7C98BA7-2D5F-4431-A08A-E84A49E41950}" type="pres">
      <dgm:prSet presAssocID="{AE1BAB94-F16A-4607-8403-E612209B08B6}" presName="sibTrans" presStyleLbl="sibTrans2D1" presStyleIdx="3" presStyleCnt="6"/>
      <dgm:spPr/>
      <dgm:t>
        <a:bodyPr/>
        <a:lstStyle/>
        <a:p>
          <a:endParaRPr lang="de-CH"/>
        </a:p>
      </dgm:t>
    </dgm:pt>
    <dgm:pt modelId="{0ECE75EA-FB95-4DBD-BFF9-B788C68D77B4}" type="pres">
      <dgm:prSet presAssocID="{AE1BAB94-F16A-4607-8403-E612209B08B6}" presName="connectorText" presStyleLbl="sibTrans2D1" presStyleIdx="3" presStyleCnt="6"/>
      <dgm:spPr/>
      <dgm:t>
        <a:bodyPr/>
        <a:lstStyle/>
        <a:p>
          <a:endParaRPr lang="de-CH"/>
        </a:p>
      </dgm:t>
    </dgm:pt>
    <dgm:pt modelId="{309CD068-1386-41BA-80C5-F771610B31D4}" type="pres">
      <dgm:prSet presAssocID="{6EDF340C-B9B0-4326-A22D-8889E293DBA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7E9DF83-EE86-4A60-AB79-7B2630A7A418}" type="pres">
      <dgm:prSet presAssocID="{B92ADA42-E905-4DF1-9498-D10AB0C754AC}" presName="sibTrans" presStyleLbl="sibTrans2D1" presStyleIdx="4" presStyleCnt="6"/>
      <dgm:spPr/>
      <dgm:t>
        <a:bodyPr/>
        <a:lstStyle/>
        <a:p>
          <a:endParaRPr lang="de-CH"/>
        </a:p>
      </dgm:t>
    </dgm:pt>
    <dgm:pt modelId="{4DCB6C2B-5940-49C9-AFCF-B017799A588B}" type="pres">
      <dgm:prSet presAssocID="{B92ADA42-E905-4DF1-9498-D10AB0C754AC}" presName="connectorText" presStyleLbl="sibTrans2D1" presStyleIdx="4" presStyleCnt="6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5" presStyleCnt="6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5" presStyleCnt="6"/>
      <dgm:spPr/>
      <dgm:t>
        <a:bodyPr/>
        <a:lstStyle/>
        <a:p>
          <a:endParaRPr lang="de-CH"/>
        </a:p>
      </dgm:t>
    </dgm:pt>
  </dgm:ptLst>
  <dgm:cxnLst>
    <dgm:cxn modelId="{00A59EA2-F883-4B97-A3C8-F7984285C06A}" srcId="{C409DCD6-BAD3-4F6D-9360-F3D1BE6FB5F2}" destId="{A1ECC923-B1A9-4935-947D-EE17A0A817AC}" srcOrd="3" destOrd="0" parTransId="{722A20B6-9D73-4AA8-B932-BFE2123CDF6F}" sibTransId="{AE1BAB94-F16A-4607-8403-E612209B08B6}"/>
    <dgm:cxn modelId="{F1C46945-7212-4E2A-956A-385EA6520820}" type="presOf" srcId="{0CE20AEF-171B-4815-95FA-539D1E61B12A}" destId="{E256A5B9-591B-41FA-A21C-2544EB3BA9EF}" srcOrd="0" destOrd="0" presId="urn:microsoft.com/office/officeart/2005/8/layout/cycle2"/>
    <dgm:cxn modelId="{097818C9-989F-4750-AB22-74E4C1E46BAE}" type="presOf" srcId="{A1ECC923-B1A9-4935-947D-EE17A0A817AC}" destId="{65635F1D-299B-494C-AE94-FDBDE2FF8A10}" srcOrd="0" destOrd="0" presId="urn:microsoft.com/office/officeart/2005/8/layout/cycle2"/>
    <dgm:cxn modelId="{A3119BF1-8B5F-4A84-8E3B-7EE4DDF18AA1}" type="presOf" srcId="{6EDF340C-B9B0-4326-A22D-8889E293DBAA}" destId="{309CD068-1386-41BA-80C5-F771610B31D4}" srcOrd="0" destOrd="0" presId="urn:microsoft.com/office/officeart/2005/8/layout/cycle2"/>
    <dgm:cxn modelId="{D27D186F-1654-433A-8D74-1DBFEF253F5C}" type="presOf" srcId="{B852F6BE-913D-452B-8AA6-6BDEC3D30A81}" destId="{B870ADBF-F6A0-44DB-8D35-D4FA8F62040F}" srcOrd="1" destOrd="0" presId="urn:microsoft.com/office/officeart/2005/8/layout/cycle2"/>
    <dgm:cxn modelId="{4DE5C14D-294D-469C-AFDD-FCE1864B093A}" type="presOf" srcId="{F337626C-6C91-43FC-861C-F65C22BFBE49}" destId="{460FEF32-29AD-466F-BCAA-0188B07E9156}" srcOrd="0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85FB33CE-781C-4F2F-85DE-004134E53A35}" type="presOf" srcId="{B92ADA42-E905-4DF1-9498-D10AB0C754AC}" destId="{77E9DF83-EE86-4A60-AB79-7B2630A7A418}" srcOrd="0" destOrd="0" presId="urn:microsoft.com/office/officeart/2005/8/layout/cycle2"/>
    <dgm:cxn modelId="{9FB80524-24AE-4EEF-A618-202253AEDAD6}" type="presOf" srcId="{B852F6BE-913D-452B-8AA6-6BDEC3D30A81}" destId="{10BDBAFE-C08B-4435-9B59-196BF20E33E7}" srcOrd="0" destOrd="0" presId="urn:microsoft.com/office/officeart/2005/8/layout/cycle2"/>
    <dgm:cxn modelId="{CDDA8AB2-D382-44F4-A402-9B13261E8B26}" type="presOf" srcId="{0CE20AEF-171B-4815-95FA-539D1E61B12A}" destId="{EE623A9F-56CC-4158-AF5D-667507137435}" srcOrd="1" destOrd="0" presId="urn:microsoft.com/office/officeart/2005/8/layout/cycle2"/>
    <dgm:cxn modelId="{2D0F7934-85C4-4CF2-BD32-581ECF88454F}" type="presOf" srcId="{B92ADA42-E905-4DF1-9498-D10AB0C754AC}" destId="{4DCB6C2B-5940-49C9-AFCF-B017799A588B}" srcOrd="1" destOrd="0" presId="urn:microsoft.com/office/officeart/2005/8/layout/cycle2"/>
    <dgm:cxn modelId="{B126A526-FD57-4C6E-AFD9-EAC3862CDD9B}" type="presOf" srcId="{AC4D6376-4253-439A-ACF2-F2CF38BD4968}" destId="{1C887AA6-C33C-4812-9139-393C66CD78FD}" srcOrd="0" destOrd="0" presId="urn:microsoft.com/office/officeart/2005/8/layout/cycle2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05A05E2E-ABD8-4C5C-9CB4-07D37C9D137B}" type="presOf" srcId="{AE1BAB94-F16A-4607-8403-E612209B08B6}" destId="{0ECE75EA-FB95-4DBD-BFF9-B788C68D77B4}" srcOrd="1" destOrd="0" presId="urn:microsoft.com/office/officeart/2005/8/layout/cycle2"/>
    <dgm:cxn modelId="{7D8BD8C5-6430-4A02-8CE4-4EF8193D9C6A}" type="presOf" srcId="{EB4249F9-EB3C-4607-842E-B6C15192C8D6}" destId="{0F499A44-9DE2-4DB5-836B-967A5DFF798D}" srcOrd="0" destOrd="0" presId="urn:microsoft.com/office/officeart/2005/8/layout/cycle2"/>
    <dgm:cxn modelId="{237E4346-76E3-4312-87E1-1DEB4663876E}" type="presOf" srcId="{4973BC03-2DAD-41A4-AECF-E39AC27608AE}" destId="{E7415C56-9F41-4E36-BF73-F29E88A8FF1A}" srcOrd="1" destOrd="0" presId="urn:microsoft.com/office/officeart/2005/8/layout/cycle2"/>
    <dgm:cxn modelId="{31773C53-FF92-4C5F-8AF8-9F65A8BCF9CE}" srcId="{C409DCD6-BAD3-4F6D-9360-F3D1BE6FB5F2}" destId="{6EDF340C-B9B0-4326-A22D-8889E293DBAA}" srcOrd="4" destOrd="0" parTransId="{3CF20F97-A184-4157-8278-76E4B8704D75}" sibTransId="{B92ADA42-E905-4DF1-9498-D10AB0C754AC}"/>
    <dgm:cxn modelId="{3E1E3A79-10E6-4EF8-8F05-7DDCBD8DA069}" type="presOf" srcId="{AE1BAB94-F16A-4607-8403-E612209B08B6}" destId="{F7C98BA7-2D5F-4431-A08A-E84A49E41950}" srcOrd="0" destOrd="0" presId="urn:microsoft.com/office/officeart/2005/8/layout/cycle2"/>
    <dgm:cxn modelId="{47E225CC-2CEE-4DA2-A2BD-6E6871597425}" type="presOf" srcId="{40F91F4C-E820-4C98-BAB8-7B72C5B76F74}" destId="{3421C059-7A7C-40B4-B28E-1CB0B5A070A9}" srcOrd="0" destOrd="0" presId="urn:microsoft.com/office/officeart/2005/8/layout/cycle2"/>
    <dgm:cxn modelId="{AB934F62-3BAC-4A1C-B7D1-247E87636058}" type="presOf" srcId="{8789EBF1-528E-45BE-AA13-703F45753297}" destId="{FF5EEEAD-62E9-4714-9548-776F97CD8508}" srcOrd="0" destOrd="0" presId="urn:microsoft.com/office/officeart/2005/8/layout/cycle2"/>
    <dgm:cxn modelId="{041F8B68-C8FD-4C2D-9ADD-96A18B983E00}" type="presOf" srcId="{40F91F4C-E820-4C98-BAB8-7B72C5B76F74}" destId="{F5184B2E-C4C3-4291-88AF-87B37E1B3730}" srcOrd="1" destOrd="0" presId="urn:microsoft.com/office/officeart/2005/8/layout/cycle2"/>
    <dgm:cxn modelId="{35B6B8AD-C3FE-40D3-BFB4-835745ABCC30}" srcId="{C409DCD6-BAD3-4F6D-9360-F3D1BE6FB5F2}" destId="{8789EBF1-528E-45BE-AA13-703F45753297}" srcOrd="2" destOrd="0" parTransId="{AE33A609-5554-4491-B945-9EB7E53E3DAA}" sibTransId="{4973BC03-2DAD-41A4-AECF-E39AC27608AE}"/>
    <dgm:cxn modelId="{F9B50A23-539B-4B99-914E-F53E98C45C05}" srcId="{C409DCD6-BAD3-4F6D-9360-F3D1BE6FB5F2}" destId="{EB4249F9-EB3C-4607-842E-B6C15192C8D6}" srcOrd="5" destOrd="0" parTransId="{BF96C529-9BFC-475E-859E-64A272C6E4C3}" sibTransId="{B852F6BE-913D-452B-8AA6-6BDEC3D30A81}"/>
    <dgm:cxn modelId="{B3B7AB5D-FB23-4E0E-8158-0CAA8A823D17}" type="presOf" srcId="{C409DCD6-BAD3-4F6D-9360-F3D1BE6FB5F2}" destId="{CBE41445-9C26-4BE8-A324-59C7BAB56CB7}" srcOrd="0" destOrd="0" presId="urn:microsoft.com/office/officeart/2005/8/layout/cycle2"/>
    <dgm:cxn modelId="{28C0B5F9-8162-4975-9D8A-E3A255C0A4B2}" type="presOf" srcId="{4973BC03-2DAD-41A4-AECF-E39AC27608AE}" destId="{DDC9EB9A-C7C6-488F-86C1-4D5FEC6B3981}" srcOrd="0" destOrd="0" presId="urn:microsoft.com/office/officeart/2005/8/layout/cycle2"/>
    <dgm:cxn modelId="{6C0AFE3B-746F-4F41-B250-9AF7C19035EB}" type="presParOf" srcId="{CBE41445-9C26-4BE8-A324-59C7BAB56CB7}" destId="{460FEF32-29AD-466F-BCAA-0188B07E9156}" srcOrd="0" destOrd="0" presId="urn:microsoft.com/office/officeart/2005/8/layout/cycle2"/>
    <dgm:cxn modelId="{03E608BE-3D94-4F9F-BFAE-96930F2D391D}" type="presParOf" srcId="{CBE41445-9C26-4BE8-A324-59C7BAB56CB7}" destId="{E256A5B9-591B-41FA-A21C-2544EB3BA9EF}" srcOrd="1" destOrd="0" presId="urn:microsoft.com/office/officeart/2005/8/layout/cycle2"/>
    <dgm:cxn modelId="{30260A19-5E65-42AE-80BE-B86C60241065}" type="presParOf" srcId="{E256A5B9-591B-41FA-A21C-2544EB3BA9EF}" destId="{EE623A9F-56CC-4158-AF5D-667507137435}" srcOrd="0" destOrd="0" presId="urn:microsoft.com/office/officeart/2005/8/layout/cycle2"/>
    <dgm:cxn modelId="{9866C968-0370-4836-98DB-CADB8CC27D2D}" type="presParOf" srcId="{CBE41445-9C26-4BE8-A324-59C7BAB56CB7}" destId="{1C887AA6-C33C-4812-9139-393C66CD78FD}" srcOrd="2" destOrd="0" presId="urn:microsoft.com/office/officeart/2005/8/layout/cycle2"/>
    <dgm:cxn modelId="{9E9D4EB3-914D-480C-B222-734EBA3CCA15}" type="presParOf" srcId="{CBE41445-9C26-4BE8-A324-59C7BAB56CB7}" destId="{3421C059-7A7C-40B4-B28E-1CB0B5A070A9}" srcOrd="3" destOrd="0" presId="urn:microsoft.com/office/officeart/2005/8/layout/cycle2"/>
    <dgm:cxn modelId="{53028D90-5F20-493E-9D30-2EC8D2058858}" type="presParOf" srcId="{3421C059-7A7C-40B4-B28E-1CB0B5A070A9}" destId="{F5184B2E-C4C3-4291-88AF-87B37E1B3730}" srcOrd="0" destOrd="0" presId="urn:microsoft.com/office/officeart/2005/8/layout/cycle2"/>
    <dgm:cxn modelId="{27EA52E9-0CC2-44E6-8B3E-46045E7DE661}" type="presParOf" srcId="{CBE41445-9C26-4BE8-A324-59C7BAB56CB7}" destId="{FF5EEEAD-62E9-4714-9548-776F97CD8508}" srcOrd="4" destOrd="0" presId="urn:microsoft.com/office/officeart/2005/8/layout/cycle2"/>
    <dgm:cxn modelId="{8C4AAEB5-A917-490C-8569-DAC6E540C2E7}" type="presParOf" srcId="{CBE41445-9C26-4BE8-A324-59C7BAB56CB7}" destId="{DDC9EB9A-C7C6-488F-86C1-4D5FEC6B3981}" srcOrd="5" destOrd="0" presId="urn:microsoft.com/office/officeart/2005/8/layout/cycle2"/>
    <dgm:cxn modelId="{EA8845DB-F513-42E9-BEC0-C553802DD9ED}" type="presParOf" srcId="{DDC9EB9A-C7C6-488F-86C1-4D5FEC6B3981}" destId="{E7415C56-9F41-4E36-BF73-F29E88A8FF1A}" srcOrd="0" destOrd="0" presId="urn:microsoft.com/office/officeart/2005/8/layout/cycle2"/>
    <dgm:cxn modelId="{71F17E95-2CE4-4370-ABCE-B859A4BD26FB}" type="presParOf" srcId="{CBE41445-9C26-4BE8-A324-59C7BAB56CB7}" destId="{65635F1D-299B-494C-AE94-FDBDE2FF8A10}" srcOrd="6" destOrd="0" presId="urn:microsoft.com/office/officeart/2005/8/layout/cycle2"/>
    <dgm:cxn modelId="{42ED2DDD-4459-4426-AE04-CBFD2C80B278}" type="presParOf" srcId="{CBE41445-9C26-4BE8-A324-59C7BAB56CB7}" destId="{F7C98BA7-2D5F-4431-A08A-E84A49E41950}" srcOrd="7" destOrd="0" presId="urn:microsoft.com/office/officeart/2005/8/layout/cycle2"/>
    <dgm:cxn modelId="{981653AF-0D17-4ECD-B19A-0657182AB8EE}" type="presParOf" srcId="{F7C98BA7-2D5F-4431-A08A-E84A49E41950}" destId="{0ECE75EA-FB95-4DBD-BFF9-B788C68D77B4}" srcOrd="0" destOrd="0" presId="urn:microsoft.com/office/officeart/2005/8/layout/cycle2"/>
    <dgm:cxn modelId="{978EE55E-EE61-4F85-B039-3A14DE19AB2F}" type="presParOf" srcId="{CBE41445-9C26-4BE8-A324-59C7BAB56CB7}" destId="{309CD068-1386-41BA-80C5-F771610B31D4}" srcOrd="8" destOrd="0" presId="urn:microsoft.com/office/officeart/2005/8/layout/cycle2"/>
    <dgm:cxn modelId="{43E4354B-77B2-42FE-959D-F4F5B24A9760}" type="presParOf" srcId="{CBE41445-9C26-4BE8-A324-59C7BAB56CB7}" destId="{77E9DF83-EE86-4A60-AB79-7B2630A7A418}" srcOrd="9" destOrd="0" presId="urn:microsoft.com/office/officeart/2005/8/layout/cycle2"/>
    <dgm:cxn modelId="{4E583AC4-0C26-463A-9FE3-C1E1364444DC}" type="presParOf" srcId="{77E9DF83-EE86-4A60-AB79-7B2630A7A418}" destId="{4DCB6C2B-5940-49C9-AFCF-B017799A588B}" srcOrd="0" destOrd="0" presId="urn:microsoft.com/office/officeart/2005/8/layout/cycle2"/>
    <dgm:cxn modelId="{E68E727F-F150-4E86-BFD5-FEAA57A52667}" type="presParOf" srcId="{CBE41445-9C26-4BE8-A324-59C7BAB56CB7}" destId="{0F499A44-9DE2-4DB5-836B-967A5DFF798D}" srcOrd="10" destOrd="0" presId="urn:microsoft.com/office/officeart/2005/8/layout/cycle2"/>
    <dgm:cxn modelId="{06057923-1BBF-4330-AF68-FCEE2422010E}" type="presParOf" srcId="{CBE41445-9C26-4BE8-A324-59C7BAB56CB7}" destId="{10BDBAFE-C08B-4435-9B59-196BF20E33E7}" srcOrd="11" destOrd="0" presId="urn:microsoft.com/office/officeart/2005/8/layout/cycle2"/>
    <dgm:cxn modelId="{2DCC9460-1506-4272-8D1E-9711A6AA7425}" type="presParOf" srcId="{10BDBAFE-C08B-4435-9B59-196BF20E33E7}" destId="{B870ADBF-F6A0-44DB-8D35-D4FA8F62040F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45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/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4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4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4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4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2" presStyleCnt="4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2" presStyleCnt="4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3" presStyleCnt="4" custLinFactNeighborX="39645" custLinFactNeighborY="-6556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3" presStyleCnt="4"/>
      <dgm:spPr/>
      <dgm:t>
        <a:bodyPr/>
        <a:lstStyle/>
        <a:p>
          <a:endParaRPr lang="de-CH"/>
        </a:p>
      </dgm:t>
    </dgm:pt>
  </dgm:ptLst>
  <dgm:cxnLst>
    <dgm:cxn modelId="{F761F462-C51C-47A3-BD29-5D2EC7415687}" type="presOf" srcId="{0CE20AEF-171B-4815-95FA-539D1E61B12A}" destId="{EE623A9F-56CC-4158-AF5D-667507137435}" srcOrd="1" destOrd="0" presId="urn:microsoft.com/office/officeart/2005/8/layout/cycle2"/>
    <dgm:cxn modelId="{159C46F6-4DE5-43D5-BA94-5B5E4D7D2768}" type="presOf" srcId="{40F91F4C-E820-4C98-BAB8-7B72C5B76F74}" destId="{F5184B2E-C4C3-4291-88AF-87B37E1B3730}" srcOrd="1" destOrd="0" presId="urn:microsoft.com/office/officeart/2005/8/layout/cycle2"/>
    <dgm:cxn modelId="{F3A17CB0-A2FB-4E47-A15D-B93C6C778B75}" srcId="{C409DCD6-BAD3-4F6D-9360-F3D1BE6FB5F2}" destId="{CC07DCAC-7670-4770-BA56-0F1B3D532FC8}" srcOrd="3" destOrd="0" parTransId="{754D61AA-5F13-4E9C-B33F-B0A0A6FAEE35}" sibTransId="{7B900DFC-CDC3-4297-A759-AB1456B685E6}"/>
    <dgm:cxn modelId="{A6DAE05F-6FFC-49F9-AD9E-6B7F7BBD0561}" type="presOf" srcId="{7B900DFC-CDC3-4297-A759-AB1456B685E6}" destId="{C910DE7F-5F3D-4FFB-B862-EA14C55F81DB}" srcOrd="1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A18D4598-3FFB-4FEA-A366-43FD91CEBF81}" type="presOf" srcId="{0CE20AEF-171B-4815-95FA-539D1E61B12A}" destId="{E256A5B9-591B-41FA-A21C-2544EB3BA9EF}" srcOrd="0" destOrd="0" presId="urn:microsoft.com/office/officeart/2005/8/layout/cycle2"/>
    <dgm:cxn modelId="{95C55CB8-DFDA-461D-848D-CF317BA8A744}" type="presOf" srcId="{C409DCD6-BAD3-4F6D-9360-F3D1BE6FB5F2}" destId="{CBE41445-9C26-4BE8-A324-59C7BAB56CB7}" srcOrd="0" destOrd="0" presId="urn:microsoft.com/office/officeart/2005/8/layout/cycle2"/>
    <dgm:cxn modelId="{38806EE5-11F4-4C87-A515-99C891864039}" type="presOf" srcId="{B852F6BE-913D-452B-8AA6-6BDEC3D30A81}" destId="{10BDBAFE-C08B-4435-9B59-196BF20E33E7}" srcOrd="0" destOrd="0" presId="urn:microsoft.com/office/officeart/2005/8/layout/cycle2"/>
    <dgm:cxn modelId="{122DDD08-B726-4D84-ABA9-F83E0F21D471}" type="presOf" srcId="{CC07DCAC-7670-4770-BA56-0F1B3D532FC8}" destId="{716096C6-D705-4496-ABC9-9D4591BFADE4}" srcOrd="0" destOrd="0" presId="urn:microsoft.com/office/officeart/2005/8/layout/cycle2"/>
    <dgm:cxn modelId="{AD5222A7-F1D8-4AE9-9ECD-EB71E78063E8}" type="presOf" srcId="{7B900DFC-CDC3-4297-A759-AB1456B685E6}" destId="{BACF3450-EC0F-4758-A898-680D517E92C0}" srcOrd="0" destOrd="0" presId="urn:microsoft.com/office/officeart/2005/8/layout/cycle2"/>
    <dgm:cxn modelId="{A31F7D03-2DB3-4513-8BC9-0AB568C9FC81}" type="presOf" srcId="{B852F6BE-913D-452B-8AA6-6BDEC3D30A81}" destId="{B870ADBF-F6A0-44DB-8D35-D4FA8F62040F}" srcOrd="1" destOrd="0" presId="urn:microsoft.com/office/officeart/2005/8/layout/cycle2"/>
    <dgm:cxn modelId="{E5F8879D-BC02-4ECE-9656-9415D7C30F28}" type="presOf" srcId="{F337626C-6C91-43FC-861C-F65C22BFBE49}" destId="{460FEF32-29AD-466F-BCAA-0188B07E9156}" srcOrd="0" destOrd="0" presId="urn:microsoft.com/office/officeart/2005/8/layout/cycle2"/>
    <dgm:cxn modelId="{6FE39DCA-812C-40F3-B696-D40CF5330030}" type="presOf" srcId="{40F91F4C-E820-4C98-BAB8-7B72C5B76F74}" destId="{3421C059-7A7C-40B4-B28E-1CB0B5A070A9}" srcOrd="0" destOrd="0" presId="urn:microsoft.com/office/officeart/2005/8/layout/cycle2"/>
    <dgm:cxn modelId="{F9B50A23-539B-4B99-914E-F53E98C45C05}" srcId="{C409DCD6-BAD3-4F6D-9360-F3D1BE6FB5F2}" destId="{EB4249F9-EB3C-4607-842E-B6C15192C8D6}" srcOrd="2" destOrd="0" parTransId="{BF96C529-9BFC-475E-859E-64A272C6E4C3}" sibTransId="{B852F6BE-913D-452B-8AA6-6BDEC3D30A81}"/>
    <dgm:cxn modelId="{B5FF27F6-D4F2-48E9-939C-46E48FBD69C9}" type="presOf" srcId="{AC4D6376-4253-439A-ACF2-F2CF38BD4968}" destId="{1C887AA6-C33C-4812-9139-393C66CD78FD}" srcOrd="0" destOrd="0" presId="urn:microsoft.com/office/officeart/2005/8/layout/cycle2"/>
    <dgm:cxn modelId="{A4B3F2DB-F9F7-4B59-A623-3BB307F33F11}" type="presOf" srcId="{EB4249F9-EB3C-4607-842E-B6C15192C8D6}" destId="{0F499A44-9DE2-4DB5-836B-967A5DFF798D}" srcOrd="0" destOrd="0" presId="urn:microsoft.com/office/officeart/2005/8/layout/cycle2"/>
    <dgm:cxn modelId="{0A0AEA30-38A8-4CE9-8B2E-BAFB7A33F879}" type="presParOf" srcId="{CBE41445-9C26-4BE8-A324-59C7BAB56CB7}" destId="{460FEF32-29AD-466F-BCAA-0188B07E9156}" srcOrd="0" destOrd="0" presId="urn:microsoft.com/office/officeart/2005/8/layout/cycle2"/>
    <dgm:cxn modelId="{59D7D1AC-61C7-41A1-BBA0-C3143A53293B}" type="presParOf" srcId="{CBE41445-9C26-4BE8-A324-59C7BAB56CB7}" destId="{E256A5B9-591B-41FA-A21C-2544EB3BA9EF}" srcOrd="1" destOrd="0" presId="urn:microsoft.com/office/officeart/2005/8/layout/cycle2"/>
    <dgm:cxn modelId="{1A0349D5-8357-401E-8F61-E1DB787BDABC}" type="presParOf" srcId="{E256A5B9-591B-41FA-A21C-2544EB3BA9EF}" destId="{EE623A9F-56CC-4158-AF5D-667507137435}" srcOrd="0" destOrd="0" presId="urn:microsoft.com/office/officeart/2005/8/layout/cycle2"/>
    <dgm:cxn modelId="{1A5A067A-824D-4EB3-91BA-BAA6346152A6}" type="presParOf" srcId="{CBE41445-9C26-4BE8-A324-59C7BAB56CB7}" destId="{1C887AA6-C33C-4812-9139-393C66CD78FD}" srcOrd="2" destOrd="0" presId="urn:microsoft.com/office/officeart/2005/8/layout/cycle2"/>
    <dgm:cxn modelId="{7A24280A-160C-41D5-A87D-1141C3FB3A65}" type="presParOf" srcId="{CBE41445-9C26-4BE8-A324-59C7BAB56CB7}" destId="{3421C059-7A7C-40B4-B28E-1CB0B5A070A9}" srcOrd="3" destOrd="0" presId="urn:microsoft.com/office/officeart/2005/8/layout/cycle2"/>
    <dgm:cxn modelId="{CC563015-E11E-4503-84A8-BFB8B0B3F9FE}" type="presParOf" srcId="{3421C059-7A7C-40B4-B28E-1CB0B5A070A9}" destId="{F5184B2E-C4C3-4291-88AF-87B37E1B3730}" srcOrd="0" destOrd="0" presId="urn:microsoft.com/office/officeart/2005/8/layout/cycle2"/>
    <dgm:cxn modelId="{A5095B9C-D9AB-42F5-B0BD-A7BD68555759}" type="presParOf" srcId="{CBE41445-9C26-4BE8-A324-59C7BAB56CB7}" destId="{0F499A44-9DE2-4DB5-836B-967A5DFF798D}" srcOrd="4" destOrd="0" presId="urn:microsoft.com/office/officeart/2005/8/layout/cycle2"/>
    <dgm:cxn modelId="{F469BA31-4518-4E02-AED0-009419AE71BC}" type="presParOf" srcId="{CBE41445-9C26-4BE8-A324-59C7BAB56CB7}" destId="{10BDBAFE-C08B-4435-9B59-196BF20E33E7}" srcOrd="5" destOrd="0" presId="urn:microsoft.com/office/officeart/2005/8/layout/cycle2"/>
    <dgm:cxn modelId="{C49FC628-63EB-4BA4-8C02-24D8FD51F6F6}" type="presParOf" srcId="{10BDBAFE-C08B-4435-9B59-196BF20E33E7}" destId="{B870ADBF-F6A0-44DB-8D35-D4FA8F62040F}" srcOrd="0" destOrd="0" presId="urn:microsoft.com/office/officeart/2005/8/layout/cycle2"/>
    <dgm:cxn modelId="{6D93DC10-EE6C-44C4-8A24-C9EC3C3146D7}" type="presParOf" srcId="{CBE41445-9C26-4BE8-A324-59C7BAB56CB7}" destId="{716096C6-D705-4496-ABC9-9D4591BFADE4}" srcOrd="6" destOrd="0" presId="urn:microsoft.com/office/officeart/2005/8/layout/cycle2"/>
    <dgm:cxn modelId="{F3A8B85D-6FB7-482E-92F2-FA44E45C77FD}" type="presParOf" srcId="{CBE41445-9C26-4BE8-A324-59C7BAB56CB7}" destId="{BACF3450-EC0F-4758-A898-680D517E92C0}" srcOrd="7" destOrd="0" presId="urn:microsoft.com/office/officeart/2005/8/layout/cycle2"/>
    <dgm:cxn modelId="{D047C456-5331-47E7-9A68-124925FB59A2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50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/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5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5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5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5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2" presStyleCnt="5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2" presStyleCnt="5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3" presStyleCnt="5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3" presStyleCnt="5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4" presStyleCnt="5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4" presStyleCnt="5"/>
      <dgm:spPr/>
      <dgm:t>
        <a:bodyPr/>
        <a:lstStyle/>
        <a:p>
          <a:endParaRPr lang="de-CH"/>
        </a:p>
      </dgm:t>
    </dgm:pt>
  </dgm:ptLst>
  <dgm:cxnLst>
    <dgm:cxn modelId="{59AD94BB-6E59-4C61-BF92-12FC8A092F6F}" type="presOf" srcId="{F337626C-6C91-43FC-861C-F65C22BFBE49}" destId="{460FEF32-29AD-466F-BCAA-0188B07E9156}" srcOrd="0" destOrd="0" presId="urn:microsoft.com/office/officeart/2005/8/layout/cycle2"/>
    <dgm:cxn modelId="{E927BD43-82AF-450E-A19C-4ED2998FB501}" type="presOf" srcId="{AC4D6376-4253-439A-ACF2-F2CF38BD4968}" destId="{1C887AA6-C33C-4812-9139-393C66CD78FD}" srcOrd="0" destOrd="0" presId="urn:microsoft.com/office/officeart/2005/8/layout/cycle2"/>
    <dgm:cxn modelId="{06C2E929-B4D7-4E29-931D-E98C42C1CA10}" type="presOf" srcId="{C409DCD6-BAD3-4F6D-9360-F3D1BE6FB5F2}" destId="{CBE41445-9C26-4BE8-A324-59C7BAB56CB7}" srcOrd="0" destOrd="0" presId="urn:microsoft.com/office/officeart/2005/8/layout/cycle2"/>
    <dgm:cxn modelId="{523A2F5A-D2C0-4260-9AAA-FFECF543C7A3}" type="presOf" srcId="{CC07DCAC-7670-4770-BA56-0F1B3D532FC8}" destId="{716096C6-D705-4496-ABC9-9D4591BFADE4}" srcOrd="0" destOrd="0" presId="urn:microsoft.com/office/officeart/2005/8/layout/cycle2"/>
    <dgm:cxn modelId="{F3A17CB0-A2FB-4E47-A15D-B93C6C778B75}" srcId="{C409DCD6-BAD3-4F6D-9360-F3D1BE6FB5F2}" destId="{CC07DCAC-7670-4770-BA56-0F1B3D532FC8}" srcOrd="4" destOrd="0" parTransId="{754D61AA-5F13-4E9C-B33F-B0A0A6FAEE35}" sibTransId="{7B900DFC-CDC3-4297-A759-AB1456B685E6}"/>
    <dgm:cxn modelId="{C9394716-3EFE-4E26-95A6-D69729CBD117}" type="presOf" srcId="{7B900DFC-CDC3-4297-A759-AB1456B685E6}" destId="{BACF3450-EC0F-4758-A898-680D517E92C0}" srcOrd="0" destOrd="0" presId="urn:microsoft.com/office/officeart/2005/8/layout/cycle2"/>
    <dgm:cxn modelId="{811FF720-082E-42C1-B1C6-FB85A4FBFFA5}" type="presOf" srcId="{925A0C6A-30A0-4FA8-BCA9-04C8E9E1A971}" destId="{F79FC1E5-E049-47CE-A4D3-8C686BA2F03A}" srcOrd="0" destOrd="0" presId="urn:microsoft.com/office/officeart/2005/8/layout/cycle2"/>
    <dgm:cxn modelId="{21DC2ED5-64D1-4E79-A043-F64ABA900B13}" type="presOf" srcId="{7B900DFC-CDC3-4297-A759-AB1456B685E6}" destId="{C910DE7F-5F3D-4FFB-B862-EA14C55F81DB}" srcOrd="1" destOrd="0" presId="urn:microsoft.com/office/officeart/2005/8/layout/cycle2"/>
    <dgm:cxn modelId="{7C94474C-38A4-4DB1-A6C6-A375CA13B08B}" type="presOf" srcId="{B852F6BE-913D-452B-8AA6-6BDEC3D30A81}" destId="{B870ADBF-F6A0-44DB-8D35-D4FA8F62040F}" srcOrd="1" destOrd="0" presId="urn:microsoft.com/office/officeart/2005/8/layout/cycle2"/>
    <dgm:cxn modelId="{48E25ACB-7D98-498E-9767-409C8E52E2DB}" type="presOf" srcId="{40F91F4C-E820-4C98-BAB8-7B72C5B76F74}" destId="{F5184B2E-C4C3-4291-88AF-87B37E1B3730}" srcOrd="1" destOrd="0" presId="urn:microsoft.com/office/officeart/2005/8/layout/cycle2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16A01871-51A4-44E7-910D-CF11CC7B24C1}" srcId="{C409DCD6-BAD3-4F6D-9360-F3D1BE6FB5F2}" destId="{AC4D6376-4253-439A-ACF2-F2CF38BD4968}" srcOrd="2" destOrd="0" parTransId="{1D944A4E-23C1-4E42-8239-E2F38C52A1B2}" sibTransId="{40F91F4C-E820-4C98-BAB8-7B72C5B76F74}"/>
    <dgm:cxn modelId="{3E278E7D-491C-41AA-8977-FC78462FEF6E}" type="presOf" srcId="{0CE20AEF-171B-4815-95FA-539D1E61B12A}" destId="{E256A5B9-591B-41FA-A21C-2544EB3BA9EF}" srcOrd="0" destOrd="0" presId="urn:microsoft.com/office/officeart/2005/8/layout/cycle2"/>
    <dgm:cxn modelId="{C094943B-F992-41AE-9446-9314CD625995}" type="presOf" srcId="{B10200C3-D443-4EC8-980E-D8B3C1008482}" destId="{6D9D3997-FC9E-4B06-8FF6-AB4225E3E06D}" srcOrd="0" destOrd="0" presId="urn:microsoft.com/office/officeart/2005/8/layout/cycle2"/>
    <dgm:cxn modelId="{FBE1BFDF-CFD9-49D0-8C71-5A71568D482F}" type="presOf" srcId="{0CE20AEF-171B-4815-95FA-539D1E61B12A}" destId="{EE623A9F-56CC-4158-AF5D-667507137435}" srcOrd="1" destOrd="0" presId="urn:microsoft.com/office/officeart/2005/8/layout/cycle2"/>
    <dgm:cxn modelId="{7AFA779D-DCCC-47FC-8A28-40E302C3352D}" type="presOf" srcId="{B10200C3-D443-4EC8-980E-D8B3C1008482}" destId="{65428188-31FD-49D8-824E-155171D6C0F8}" srcOrd="1" destOrd="0" presId="urn:microsoft.com/office/officeart/2005/8/layout/cycle2"/>
    <dgm:cxn modelId="{29E39AE8-3875-4084-B1A1-7D4A0CF574EE}" type="presOf" srcId="{EB4249F9-EB3C-4607-842E-B6C15192C8D6}" destId="{0F499A44-9DE2-4DB5-836B-967A5DFF798D}" srcOrd="0" destOrd="0" presId="urn:microsoft.com/office/officeart/2005/8/layout/cycle2"/>
    <dgm:cxn modelId="{33767E2F-9788-4AF6-A80C-970A9BBAAFD3}" type="presOf" srcId="{40F91F4C-E820-4C98-BAB8-7B72C5B76F74}" destId="{3421C059-7A7C-40B4-B28E-1CB0B5A070A9}" srcOrd="0" destOrd="0" presId="urn:microsoft.com/office/officeart/2005/8/layout/cycle2"/>
    <dgm:cxn modelId="{4AF1F268-F8AA-403F-A2FD-7D4BDAFB1400}" type="presOf" srcId="{B852F6BE-913D-452B-8AA6-6BDEC3D30A81}" destId="{10BDBAFE-C08B-4435-9B59-196BF20E33E7}" srcOrd="0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F9B50A23-539B-4B99-914E-F53E98C45C05}" srcId="{C409DCD6-BAD3-4F6D-9360-F3D1BE6FB5F2}" destId="{EB4249F9-EB3C-4607-842E-B6C15192C8D6}" srcOrd="3" destOrd="0" parTransId="{BF96C529-9BFC-475E-859E-64A272C6E4C3}" sibTransId="{B852F6BE-913D-452B-8AA6-6BDEC3D30A81}"/>
    <dgm:cxn modelId="{A36B0614-48FE-4519-8F7D-9E1A7B2303ED}" type="presParOf" srcId="{CBE41445-9C26-4BE8-A324-59C7BAB56CB7}" destId="{F79FC1E5-E049-47CE-A4D3-8C686BA2F03A}" srcOrd="0" destOrd="0" presId="urn:microsoft.com/office/officeart/2005/8/layout/cycle2"/>
    <dgm:cxn modelId="{3484D1EE-24D3-4AFA-95E9-CF25DD6E0FAB}" type="presParOf" srcId="{CBE41445-9C26-4BE8-A324-59C7BAB56CB7}" destId="{6D9D3997-FC9E-4B06-8FF6-AB4225E3E06D}" srcOrd="1" destOrd="0" presId="urn:microsoft.com/office/officeart/2005/8/layout/cycle2"/>
    <dgm:cxn modelId="{E58A0319-09BD-4E39-88C9-418C797A0D8F}" type="presParOf" srcId="{6D9D3997-FC9E-4B06-8FF6-AB4225E3E06D}" destId="{65428188-31FD-49D8-824E-155171D6C0F8}" srcOrd="0" destOrd="0" presId="urn:microsoft.com/office/officeart/2005/8/layout/cycle2"/>
    <dgm:cxn modelId="{1E0127EE-F5D9-40ED-B462-40C2A6DA36FC}" type="presParOf" srcId="{CBE41445-9C26-4BE8-A324-59C7BAB56CB7}" destId="{460FEF32-29AD-466F-BCAA-0188B07E9156}" srcOrd="2" destOrd="0" presId="urn:microsoft.com/office/officeart/2005/8/layout/cycle2"/>
    <dgm:cxn modelId="{3A61D0EA-4476-401D-9A33-B76396B33426}" type="presParOf" srcId="{CBE41445-9C26-4BE8-A324-59C7BAB56CB7}" destId="{E256A5B9-591B-41FA-A21C-2544EB3BA9EF}" srcOrd="3" destOrd="0" presId="urn:microsoft.com/office/officeart/2005/8/layout/cycle2"/>
    <dgm:cxn modelId="{1E178B88-86A6-4FAB-9A97-AB191D47D16B}" type="presParOf" srcId="{E256A5B9-591B-41FA-A21C-2544EB3BA9EF}" destId="{EE623A9F-56CC-4158-AF5D-667507137435}" srcOrd="0" destOrd="0" presId="urn:microsoft.com/office/officeart/2005/8/layout/cycle2"/>
    <dgm:cxn modelId="{68488879-B1EC-4087-A45E-35797BC2522E}" type="presParOf" srcId="{CBE41445-9C26-4BE8-A324-59C7BAB56CB7}" destId="{1C887AA6-C33C-4812-9139-393C66CD78FD}" srcOrd="4" destOrd="0" presId="urn:microsoft.com/office/officeart/2005/8/layout/cycle2"/>
    <dgm:cxn modelId="{42E132C6-BC5E-41C1-BAD9-83761158A84E}" type="presParOf" srcId="{CBE41445-9C26-4BE8-A324-59C7BAB56CB7}" destId="{3421C059-7A7C-40B4-B28E-1CB0B5A070A9}" srcOrd="5" destOrd="0" presId="urn:microsoft.com/office/officeart/2005/8/layout/cycle2"/>
    <dgm:cxn modelId="{D2242492-6FF7-4769-ACEA-8FEB3DCD7BEF}" type="presParOf" srcId="{3421C059-7A7C-40B4-B28E-1CB0B5A070A9}" destId="{F5184B2E-C4C3-4291-88AF-87B37E1B3730}" srcOrd="0" destOrd="0" presId="urn:microsoft.com/office/officeart/2005/8/layout/cycle2"/>
    <dgm:cxn modelId="{78DA7C4B-F601-458B-82BF-D2E405ADFD64}" type="presParOf" srcId="{CBE41445-9C26-4BE8-A324-59C7BAB56CB7}" destId="{0F499A44-9DE2-4DB5-836B-967A5DFF798D}" srcOrd="6" destOrd="0" presId="urn:microsoft.com/office/officeart/2005/8/layout/cycle2"/>
    <dgm:cxn modelId="{E1DAECDC-3EA8-4B28-A65A-B439B6CBC3C6}" type="presParOf" srcId="{CBE41445-9C26-4BE8-A324-59C7BAB56CB7}" destId="{10BDBAFE-C08B-4435-9B59-196BF20E33E7}" srcOrd="7" destOrd="0" presId="urn:microsoft.com/office/officeart/2005/8/layout/cycle2"/>
    <dgm:cxn modelId="{EE85A898-6BCF-4751-8111-194399821802}" type="presParOf" srcId="{10BDBAFE-C08B-4435-9B59-196BF20E33E7}" destId="{B870ADBF-F6A0-44DB-8D35-D4FA8F62040F}" srcOrd="0" destOrd="0" presId="urn:microsoft.com/office/officeart/2005/8/layout/cycle2"/>
    <dgm:cxn modelId="{B50B32C6-344A-48E1-BCBE-9C539808B22C}" type="presParOf" srcId="{CBE41445-9C26-4BE8-A324-59C7BAB56CB7}" destId="{716096C6-D705-4496-ABC9-9D4591BFADE4}" srcOrd="8" destOrd="0" presId="urn:microsoft.com/office/officeart/2005/8/layout/cycle2"/>
    <dgm:cxn modelId="{5C66EFF3-E931-44B5-9FA9-31F25A05D168}" type="presParOf" srcId="{CBE41445-9C26-4BE8-A324-59C7BAB56CB7}" destId="{BACF3450-EC0F-4758-A898-680D517E92C0}" srcOrd="9" destOrd="0" presId="urn:microsoft.com/office/officeart/2005/8/layout/cycle2"/>
    <dgm:cxn modelId="{DB0DC05B-C3A5-47BD-BA2A-1EC3801E27A7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55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/>
      <dgm:t>
        <a:bodyPr/>
        <a:lstStyle/>
        <a:p>
          <a:endParaRPr lang="de-CH" dirty="0"/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3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3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3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3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2" presStyleCnt="3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2" presStyleCnt="3"/>
      <dgm:spPr/>
      <dgm:t>
        <a:bodyPr/>
        <a:lstStyle/>
        <a:p>
          <a:endParaRPr lang="de-CH"/>
        </a:p>
      </dgm:t>
    </dgm:pt>
  </dgm:ptLst>
  <dgm:cxnLst>
    <dgm:cxn modelId="{1E571415-B3F2-44F3-B906-BFD8B64EEC79}" type="presOf" srcId="{7B900DFC-CDC3-4297-A759-AB1456B685E6}" destId="{C910DE7F-5F3D-4FFB-B862-EA14C55F81DB}" srcOrd="1" destOrd="0" presId="urn:microsoft.com/office/officeart/2005/8/layout/cycle2"/>
    <dgm:cxn modelId="{F3A17CB0-A2FB-4E47-A15D-B93C6C778B75}" srcId="{C409DCD6-BAD3-4F6D-9360-F3D1BE6FB5F2}" destId="{CC07DCAC-7670-4770-BA56-0F1B3D532FC8}" srcOrd="2" destOrd="0" parTransId="{754D61AA-5F13-4E9C-B33F-B0A0A6FAEE35}" sibTransId="{7B900DFC-CDC3-4297-A759-AB1456B685E6}"/>
    <dgm:cxn modelId="{FA686D00-5778-4E2E-848B-EA5726F6F8FF}" type="presOf" srcId="{C409DCD6-BAD3-4F6D-9360-F3D1BE6FB5F2}" destId="{CBE41445-9C26-4BE8-A324-59C7BAB56CB7}" srcOrd="0" destOrd="0" presId="urn:microsoft.com/office/officeart/2005/8/layout/cycle2"/>
    <dgm:cxn modelId="{14BC23D6-0341-4E9C-9B66-FA03A7C2A99F}" type="presOf" srcId="{0CE20AEF-171B-4815-95FA-539D1E61B12A}" destId="{EE623A9F-56CC-4158-AF5D-667507137435}" srcOrd="1" destOrd="0" presId="urn:microsoft.com/office/officeart/2005/8/layout/cycle2"/>
    <dgm:cxn modelId="{D33FE913-1032-42F8-BEC5-7759F22FEC98}" type="presOf" srcId="{F337626C-6C91-43FC-861C-F65C22BFBE49}" destId="{460FEF32-29AD-466F-BCAA-0188B07E9156}" srcOrd="0" destOrd="0" presId="urn:microsoft.com/office/officeart/2005/8/layout/cycle2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0050B260-F042-449D-ADF0-141CFE05557B}" type="presOf" srcId="{B10200C3-D443-4EC8-980E-D8B3C1008482}" destId="{65428188-31FD-49D8-824E-155171D6C0F8}" srcOrd="1" destOrd="0" presId="urn:microsoft.com/office/officeart/2005/8/layout/cycle2"/>
    <dgm:cxn modelId="{1F4B8062-8253-4FFB-9121-0F7E3F2280ED}" type="presOf" srcId="{CC07DCAC-7670-4770-BA56-0F1B3D532FC8}" destId="{716096C6-D705-4496-ABC9-9D4591BFADE4}" srcOrd="0" destOrd="0" presId="urn:microsoft.com/office/officeart/2005/8/layout/cycle2"/>
    <dgm:cxn modelId="{2D953065-CD0E-4C59-8D4B-93C167970F97}" type="presOf" srcId="{B10200C3-D443-4EC8-980E-D8B3C1008482}" destId="{6D9D3997-FC9E-4B06-8FF6-AB4225E3E06D}" srcOrd="0" destOrd="0" presId="urn:microsoft.com/office/officeart/2005/8/layout/cycle2"/>
    <dgm:cxn modelId="{13F86AAD-0553-4BE5-9AAF-0A668D44B0B8}" type="presOf" srcId="{0CE20AEF-171B-4815-95FA-539D1E61B12A}" destId="{E256A5B9-591B-41FA-A21C-2544EB3BA9EF}" srcOrd="0" destOrd="0" presId="urn:microsoft.com/office/officeart/2005/8/layout/cycle2"/>
    <dgm:cxn modelId="{01823535-5C71-43A7-A653-5BB9B64B005A}" type="presOf" srcId="{7B900DFC-CDC3-4297-A759-AB1456B685E6}" destId="{BACF3450-EC0F-4758-A898-680D517E92C0}" srcOrd="0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F13805FA-0727-4475-BC2A-FB72146EE33B}" type="presOf" srcId="{925A0C6A-30A0-4FA8-BCA9-04C8E9E1A971}" destId="{F79FC1E5-E049-47CE-A4D3-8C686BA2F03A}" srcOrd="0" destOrd="0" presId="urn:microsoft.com/office/officeart/2005/8/layout/cycle2"/>
    <dgm:cxn modelId="{106E6029-3B6D-4425-A7A6-629E61F5644B}" type="presParOf" srcId="{CBE41445-9C26-4BE8-A324-59C7BAB56CB7}" destId="{F79FC1E5-E049-47CE-A4D3-8C686BA2F03A}" srcOrd="0" destOrd="0" presId="urn:microsoft.com/office/officeart/2005/8/layout/cycle2"/>
    <dgm:cxn modelId="{45FEB992-4FAB-4EEB-90C5-74B9D480C5A6}" type="presParOf" srcId="{CBE41445-9C26-4BE8-A324-59C7BAB56CB7}" destId="{6D9D3997-FC9E-4B06-8FF6-AB4225E3E06D}" srcOrd="1" destOrd="0" presId="urn:microsoft.com/office/officeart/2005/8/layout/cycle2"/>
    <dgm:cxn modelId="{4198B615-5A42-4110-9F06-105EE0CF1DBE}" type="presParOf" srcId="{6D9D3997-FC9E-4B06-8FF6-AB4225E3E06D}" destId="{65428188-31FD-49D8-824E-155171D6C0F8}" srcOrd="0" destOrd="0" presId="urn:microsoft.com/office/officeart/2005/8/layout/cycle2"/>
    <dgm:cxn modelId="{04EEB852-9B71-4E2C-B884-7AED04F1038A}" type="presParOf" srcId="{CBE41445-9C26-4BE8-A324-59C7BAB56CB7}" destId="{460FEF32-29AD-466F-BCAA-0188B07E9156}" srcOrd="2" destOrd="0" presId="urn:microsoft.com/office/officeart/2005/8/layout/cycle2"/>
    <dgm:cxn modelId="{4CB980AE-13C2-43EA-A109-1A33A5076399}" type="presParOf" srcId="{CBE41445-9C26-4BE8-A324-59C7BAB56CB7}" destId="{E256A5B9-591B-41FA-A21C-2544EB3BA9EF}" srcOrd="3" destOrd="0" presId="urn:microsoft.com/office/officeart/2005/8/layout/cycle2"/>
    <dgm:cxn modelId="{B7A339EE-B160-41D4-8D77-D12528444B4C}" type="presParOf" srcId="{E256A5B9-591B-41FA-A21C-2544EB3BA9EF}" destId="{EE623A9F-56CC-4158-AF5D-667507137435}" srcOrd="0" destOrd="0" presId="urn:microsoft.com/office/officeart/2005/8/layout/cycle2"/>
    <dgm:cxn modelId="{3DE89662-BC76-4AB9-85D1-E4161E2EE2A6}" type="presParOf" srcId="{CBE41445-9C26-4BE8-A324-59C7BAB56CB7}" destId="{716096C6-D705-4496-ABC9-9D4591BFADE4}" srcOrd="4" destOrd="0" presId="urn:microsoft.com/office/officeart/2005/8/layout/cycle2"/>
    <dgm:cxn modelId="{1FD75691-9190-4F70-954E-664FA8B06DF2}" type="presParOf" srcId="{CBE41445-9C26-4BE8-A324-59C7BAB56CB7}" destId="{BACF3450-EC0F-4758-A898-680D517E92C0}" srcOrd="5" destOrd="0" presId="urn:microsoft.com/office/officeart/2005/8/layout/cycle2"/>
    <dgm:cxn modelId="{39EE4814-5E9B-4447-B5F1-8F2657FB8FEC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0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8789EBF1-528E-45BE-AA13-703F45753297}">
      <dgm:prSet phldrT="[Text]"/>
      <dgm:spPr/>
      <dgm:t>
        <a:bodyPr/>
        <a:lstStyle/>
        <a:p>
          <a:endParaRPr lang="de-CH" dirty="0"/>
        </a:p>
      </dgm:t>
    </dgm:pt>
    <dgm:pt modelId="{AE33A609-5554-4491-B945-9EB7E53E3DAA}" type="parTrans" cxnId="{35B6B8AD-C3FE-40D3-BFB4-835745ABCC30}">
      <dgm:prSet/>
      <dgm:spPr/>
      <dgm:t>
        <a:bodyPr/>
        <a:lstStyle/>
        <a:p>
          <a:endParaRPr lang="de-CH"/>
        </a:p>
      </dgm:t>
    </dgm:pt>
    <dgm:pt modelId="{4973BC03-2DAD-41A4-AECF-E39AC27608AE}" type="sibTrans" cxnId="{35B6B8AD-C3FE-40D3-BFB4-835745ABCC30}">
      <dgm:prSet/>
      <dgm:spPr/>
      <dgm:t>
        <a:bodyPr/>
        <a:lstStyle/>
        <a:p>
          <a:endParaRPr lang="de-CH"/>
        </a:p>
      </dgm:t>
    </dgm:pt>
    <dgm:pt modelId="{A1ECC923-B1A9-4935-947D-EE17A0A817AC}">
      <dgm:prSet phldrT="[Text]"/>
      <dgm:spPr/>
      <dgm:t>
        <a:bodyPr/>
        <a:lstStyle/>
        <a:p>
          <a:endParaRPr lang="de-CH" dirty="0"/>
        </a:p>
      </dgm:t>
    </dgm:pt>
    <dgm:pt modelId="{722A20B6-9D73-4AA8-B932-BFE2123CDF6F}" type="parTrans" cxnId="{00A59EA2-F883-4B97-A3C8-F7984285C06A}">
      <dgm:prSet/>
      <dgm:spPr/>
      <dgm:t>
        <a:bodyPr/>
        <a:lstStyle/>
        <a:p>
          <a:endParaRPr lang="de-CH"/>
        </a:p>
      </dgm:t>
    </dgm:pt>
    <dgm:pt modelId="{AE1BAB94-F16A-4607-8403-E612209B08B6}" type="sibTrans" cxnId="{00A59EA2-F883-4B97-A3C8-F7984285C06A}">
      <dgm:prSet/>
      <dgm:spPr/>
      <dgm:t>
        <a:bodyPr/>
        <a:lstStyle/>
        <a:p>
          <a:endParaRPr lang="de-CH"/>
        </a:p>
      </dgm:t>
    </dgm:pt>
    <dgm:pt modelId="{6EDF340C-B9B0-4326-A22D-8889E293DBAA}">
      <dgm:prSet phldrT="[Text]"/>
      <dgm:spPr/>
      <dgm:t>
        <a:bodyPr/>
        <a:lstStyle/>
        <a:p>
          <a:endParaRPr lang="de-CH" dirty="0"/>
        </a:p>
      </dgm:t>
    </dgm:pt>
    <dgm:pt modelId="{3CF20F97-A184-4157-8278-76E4B8704D75}" type="parTrans" cxnId="{31773C53-FF92-4C5F-8AF8-9F65A8BCF9CE}">
      <dgm:prSet/>
      <dgm:spPr/>
      <dgm:t>
        <a:bodyPr/>
        <a:lstStyle/>
        <a:p>
          <a:endParaRPr lang="de-CH"/>
        </a:p>
      </dgm:t>
    </dgm:pt>
    <dgm:pt modelId="{B92ADA42-E905-4DF1-9498-D10AB0C754AC}" type="sibTrans" cxnId="{31773C53-FF92-4C5F-8AF8-9F65A8BCF9CE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6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6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6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6"/>
      <dgm:spPr/>
      <dgm:t>
        <a:bodyPr/>
        <a:lstStyle/>
        <a:p>
          <a:endParaRPr lang="de-CH"/>
        </a:p>
      </dgm:t>
    </dgm:pt>
    <dgm:pt modelId="{FF5EEEAD-62E9-4714-9548-776F97CD8508}" type="pres">
      <dgm:prSet presAssocID="{8789EBF1-528E-45BE-AA13-703F4575329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DC9EB9A-C7C6-488F-86C1-4D5FEC6B3981}" type="pres">
      <dgm:prSet presAssocID="{4973BC03-2DAD-41A4-AECF-E39AC27608AE}" presName="sibTrans" presStyleLbl="sibTrans2D1" presStyleIdx="2" presStyleCnt="6"/>
      <dgm:spPr/>
      <dgm:t>
        <a:bodyPr/>
        <a:lstStyle/>
        <a:p>
          <a:endParaRPr lang="de-CH"/>
        </a:p>
      </dgm:t>
    </dgm:pt>
    <dgm:pt modelId="{E7415C56-9F41-4E36-BF73-F29E88A8FF1A}" type="pres">
      <dgm:prSet presAssocID="{4973BC03-2DAD-41A4-AECF-E39AC27608AE}" presName="connectorText" presStyleLbl="sibTrans2D1" presStyleIdx="2" presStyleCnt="6"/>
      <dgm:spPr/>
      <dgm:t>
        <a:bodyPr/>
        <a:lstStyle/>
        <a:p>
          <a:endParaRPr lang="de-CH"/>
        </a:p>
      </dgm:t>
    </dgm:pt>
    <dgm:pt modelId="{65635F1D-299B-494C-AE94-FDBDE2FF8A10}" type="pres">
      <dgm:prSet presAssocID="{A1ECC923-B1A9-4935-947D-EE17A0A817A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7C98BA7-2D5F-4431-A08A-E84A49E41950}" type="pres">
      <dgm:prSet presAssocID="{AE1BAB94-F16A-4607-8403-E612209B08B6}" presName="sibTrans" presStyleLbl="sibTrans2D1" presStyleIdx="3" presStyleCnt="6"/>
      <dgm:spPr/>
      <dgm:t>
        <a:bodyPr/>
        <a:lstStyle/>
        <a:p>
          <a:endParaRPr lang="de-CH"/>
        </a:p>
      </dgm:t>
    </dgm:pt>
    <dgm:pt modelId="{0ECE75EA-FB95-4DBD-BFF9-B788C68D77B4}" type="pres">
      <dgm:prSet presAssocID="{AE1BAB94-F16A-4607-8403-E612209B08B6}" presName="connectorText" presStyleLbl="sibTrans2D1" presStyleIdx="3" presStyleCnt="6"/>
      <dgm:spPr/>
      <dgm:t>
        <a:bodyPr/>
        <a:lstStyle/>
        <a:p>
          <a:endParaRPr lang="de-CH"/>
        </a:p>
      </dgm:t>
    </dgm:pt>
    <dgm:pt modelId="{309CD068-1386-41BA-80C5-F771610B31D4}" type="pres">
      <dgm:prSet presAssocID="{6EDF340C-B9B0-4326-A22D-8889E293DBA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7E9DF83-EE86-4A60-AB79-7B2630A7A418}" type="pres">
      <dgm:prSet presAssocID="{B92ADA42-E905-4DF1-9498-D10AB0C754AC}" presName="sibTrans" presStyleLbl="sibTrans2D1" presStyleIdx="4" presStyleCnt="6"/>
      <dgm:spPr/>
      <dgm:t>
        <a:bodyPr/>
        <a:lstStyle/>
        <a:p>
          <a:endParaRPr lang="de-CH"/>
        </a:p>
      </dgm:t>
    </dgm:pt>
    <dgm:pt modelId="{4DCB6C2B-5940-49C9-AFCF-B017799A588B}" type="pres">
      <dgm:prSet presAssocID="{B92ADA42-E905-4DF1-9498-D10AB0C754AC}" presName="connectorText" presStyleLbl="sibTrans2D1" presStyleIdx="4" presStyleCnt="6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5" presStyleCnt="6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5" presStyleCnt="6"/>
      <dgm:spPr/>
      <dgm:t>
        <a:bodyPr/>
        <a:lstStyle/>
        <a:p>
          <a:endParaRPr lang="de-CH"/>
        </a:p>
      </dgm:t>
    </dgm:pt>
  </dgm:ptLst>
  <dgm:cxnLst>
    <dgm:cxn modelId="{55D53333-C2B7-4F50-9666-0DC0CECF112B}" type="presOf" srcId="{40F91F4C-E820-4C98-BAB8-7B72C5B76F74}" destId="{3421C059-7A7C-40B4-B28E-1CB0B5A070A9}" srcOrd="0" destOrd="0" presId="urn:microsoft.com/office/officeart/2005/8/layout/cycle2"/>
    <dgm:cxn modelId="{E5467056-1CF3-4CD5-82DF-A7DD1F9EF9D9}" type="presOf" srcId="{B852F6BE-913D-452B-8AA6-6BDEC3D30A81}" destId="{B870ADBF-F6A0-44DB-8D35-D4FA8F62040F}" srcOrd="1" destOrd="0" presId="urn:microsoft.com/office/officeart/2005/8/layout/cycle2"/>
    <dgm:cxn modelId="{1EBF13D5-0083-4D02-B03A-D38C22E3ACD9}" type="presOf" srcId="{AE1BAB94-F16A-4607-8403-E612209B08B6}" destId="{F7C98BA7-2D5F-4431-A08A-E84A49E41950}" srcOrd="0" destOrd="0" presId="urn:microsoft.com/office/officeart/2005/8/layout/cycle2"/>
    <dgm:cxn modelId="{FAB2F280-AB7A-41A8-9A6F-EECF99C1EDAC}" type="presOf" srcId="{F337626C-6C91-43FC-861C-F65C22BFBE49}" destId="{460FEF32-29AD-466F-BCAA-0188B07E9156}" srcOrd="0" destOrd="0" presId="urn:microsoft.com/office/officeart/2005/8/layout/cycle2"/>
    <dgm:cxn modelId="{74329F8A-485A-4C32-B016-FE7B49AE9346}" type="presOf" srcId="{A1ECC923-B1A9-4935-947D-EE17A0A817AC}" destId="{65635F1D-299B-494C-AE94-FDBDE2FF8A10}" srcOrd="0" destOrd="0" presId="urn:microsoft.com/office/officeart/2005/8/layout/cycle2"/>
    <dgm:cxn modelId="{41A8E98B-468B-4BDA-BFC3-3DB67334592A}" type="presOf" srcId="{4973BC03-2DAD-41A4-AECF-E39AC27608AE}" destId="{DDC9EB9A-C7C6-488F-86C1-4D5FEC6B3981}" srcOrd="0" destOrd="0" presId="urn:microsoft.com/office/officeart/2005/8/layout/cycle2"/>
    <dgm:cxn modelId="{F75512DD-D7FB-4600-9A89-C6C52E4AE8CF}" type="presOf" srcId="{0CE20AEF-171B-4815-95FA-539D1E61B12A}" destId="{E256A5B9-591B-41FA-A21C-2544EB3BA9EF}" srcOrd="0" destOrd="0" presId="urn:microsoft.com/office/officeart/2005/8/layout/cycle2"/>
    <dgm:cxn modelId="{AE033E6F-D279-4F2E-A577-C82D45D361BB}" type="presOf" srcId="{6EDF340C-B9B0-4326-A22D-8889E293DBAA}" destId="{309CD068-1386-41BA-80C5-F771610B31D4}" srcOrd="0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2A3D59BE-D8FD-47B2-B957-86F32E685A62}" type="presOf" srcId="{B92ADA42-E905-4DF1-9498-D10AB0C754AC}" destId="{77E9DF83-EE86-4A60-AB79-7B2630A7A418}" srcOrd="0" destOrd="0" presId="urn:microsoft.com/office/officeart/2005/8/layout/cycle2"/>
    <dgm:cxn modelId="{98F2B82F-87A4-4F37-B45E-6FA6C52B58CE}" type="presOf" srcId="{0CE20AEF-171B-4815-95FA-539D1E61B12A}" destId="{EE623A9F-56CC-4158-AF5D-667507137435}" srcOrd="1" destOrd="0" presId="urn:microsoft.com/office/officeart/2005/8/layout/cycle2"/>
    <dgm:cxn modelId="{6BA014E8-6AFC-4B38-945D-2FDEDDFAD794}" type="presOf" srcId="{AE1BAB94-F16A-4607-8403-E612209B08B6}" destId="{0ECE75EA-FB95-4DBD-BFF9-B788C68D77B4}" srcOrd="1" destOrd="0" presId="urn:microsoft.com/office/officeart/2005/8/layout/cycle2"/>
    <dgm:cxn modelId="{31773C53-FF92-4C5F-8AF8-9F65A8BCF9CE}" srcId="{C409DCD6-BAD3-4F6D-9360-F3D1BE6FB5F2}" destId="{6EDF340C-B9B0-4326-A22D-8889E293DBAA}" srcOrd="4" destOrd="0" parTransId="{3CF20F97-A184-4157-8278-76E4B8704D75}" sibTransId="{B92ADA42-E905-4DF1-9498-D10AB0C754AC}"/>
    <dgm:cxn modelId="{D4D83FDD-84AD-4085-8A27-CDF24EBADF11}" type="presOf" srcId="{8789EBF1-528E-45BE-AA13-703F45753297}" destId="{FF5EEEAD-62E9-4714-9548-776F97CD8508}" srcOrd="0" destOrd="0" presId="urn:microsoft.com/office/officeart/2005/8/layout/cycle2"/>
    <dgm:cxn modelId="{F9B50A23-539B-4B99-914E-F53E98C45C05}" srcId="{C409DCD6-BAD3-4F6D-9360-F3D1BE6FB5F2}" destId="{EB4249F9-EB3C-4607-842E-B6C15192C8D6}" srcOrd="5" destOrd="0" parTransId="{BF96C529-9BFC-475E-859E-64A272C6E4C3}" sibTransId="{B852F6BE-913D-452B-8AA6-6BDEC3D30A81}"/>
    <dgm:cxn modelId="{AFB9AFD4-4290-4A32-805B-42BB2A72DD98}" type="presOf" srcId="{B852F6BE-913D-452B-8AA6-6BDEC3D30A81}" destId="{10BDBAFE-C08B-4435-9B59-196BF20E33E7}" srcOrd="0" destOrd="0" presId="urn:microsoft.com/office/officeart/2005/8/layout/cycle2"/>
    <dgm:cxn modelId="{0F15C941-6B9F-4008-9505-0070BCD1E019}" type="presOf" srcId="{B92ADA42-E905-4DF1-9498-D10AB0C754AC}" destId="{4DCB6C2B-5940-49C9-AFCF-B017799A588B}" srcOrd="1" destOrd="0" presId="urn:microsoft.com/office/officeart/2005/8/layout/cycle2"/>
    <dgm:cxn modelId="{13A0D831-436C-4B6B-9C95-832B2DA3A517}" type="presOf" srcId="{EB4249F9-EB3C-4607-842E-B6C15192C8D6}" destId="{0F499A44-9DE2-4DB5-836B-967A5DFF798D}" srcOrd="0" destOrd="0" presId="urn:microsoft.com/office/officeart/2005/8/layout/cycle2"/>
    <dgm:cxn modelId="{540FCB72-99F7-4040-AD6E-E28DF6D58FC4}" type="presOf" srcId="{40F91F4C-E820-4C98-BAB8-7B72C5B76F74}" destId="{F5184B2E-C4C3-4291-88AF-87B37E1B3730}" srcOrd="1" destOrd="0" presId="urn:microsoft.com/office/officeart/2005/8/layout/cycle2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35B6B8AD-C3FE-40D3-BFB4-835745ABCC30}" srcId="{C409DCD6-BAD3-4F6D-9360-F3D1BE6FB5F2}" destId="{8789EBF1-528E-45BE-AA13-703F45753297}" srcOrd="2" destOrd="0" parTransId="{AE33A609-5554-4491-B945-9EB7E53E3DAA}" sibTransId="{4973BC03-2DAD-41A4-AECF-E39AC27608AE}"/>
    <dgm:cxn modelId="{073560C6-ABC0-4222-88FC-6C5B9303EEF7}" type="presOf" srcId="{4973BC03-2DAD-41A4-AECF-E39AC27608AE}" destId="{E7415C56-9F41-4E36-BF73-F29E88A8FF1A}" srcOrd="1" destOrd="0" presId="urn:microsoft.com/office/officeart/2005/8/layout/cycle2"/>
    <dgm:cxn modelId="{E6076E4E-9AE5-4B7E-A689-2C9AA9BE2D38}" type="presOf" srcId="{C409DCD6-BAD3-4F6D-9360-F3D1BE6FB5F2}" destId="{CBE41445-9C26-4BE8-A324-59C7BAB56CB7}" srcOrd="0" destOrd="0" presId="urn:microsoft.com/office/officeart/2005/8/layout/cycle2"/>
    <dgm:cxn modelId="{00A59EA2-F883-4B97-A3C8-F7984285C06A}" srcId="{C409DCD6-BAD3-4F6D-9360-F3D1BE6FB5F2}" destId="{A1ECC923-B1A9-4935-947D-EE17A0A817AC}" srcOrd="3" destOrd="0" parTransId="{722A20B6-9D73-4AA8-B932-BFE2123CDF6F}" sibTransId="{AE1BAB94-F16A-4607-8403-E612209B08B6}"/>
    <dgm:cxn modelId="{D2BAC790-457F-483F-B0F0-D799ED5FF92B}" type="presOf" srcId="{AC4D6376-4253-439A-ACF2-F2CF38BD4968}" destId="{1C887AA6-C33C-4812-9139-393C66CD78FD}" srcOrd="0" destOrd="0" presId="urn:microsoft.com/office/officeart/2005/8/layout/cycle2"/>
    <dgm:cxn modelId="{F42A1A01-3008-4EDB-B1B7-023C5D6F329C}" type="presParOf" srcId="{CBE41445-9C26-4BE8-A324-59C7BAB56CB7}" destId="{460FEF32-29AD-466F-BCAA-0188B07E9156}" srcOrd="0" destOrd="0" presId="urn:microsoft.com/office/officeart/2005/8/layout/cycle2"/>
    <dgm:cxn modelId="{9B80492F-E4C6-4534-A860-811FBA25D62F}" type="presParOf" srcId="{CBE41445-9C26-4BE8-A324-59C7BAB56CB7}" destId="{E256A5B9-591B-41FA-A21C-2544EB3BA9EF}" srcOrd="1" destOrd="0" presId="urn:microsoft.com/office/officeart/2005/8/layout/cycle2"/>
    <dgm:cxn modelId="{409E4E7E-C7BE-4F8A-AAB8-793E1625F664}" type="presParOf" srcId="{E256A5B9-591B-41FA-A21C-2544EB3BA9EF}" destId="{EE623A9F-56CC-4158-AF5D-667507137435}" srcOrd="0" destOrd="0" presId="urn:microsoft.com/office/officeart/2005/8/layout/cycle2"/>
    <dgm:cxn modelId="{6A8FC0AB-9FC6-41B1-930A-0CBF9828CA32}" type="presParOf" srcId="{CBE41445-9C26-4BE8-A324-59C7BAB56CB7}" destId="{1C887AA6-C33C-4812-9139-393C66CD78FD}" srcOrd="2" destOrd="0" presId="urn:microsoft.com/office/officeart/2005/8/layout/cycle2"/>
    <dgm:cxn modelId="{E5B6E339-5361-4E4E-9DB8-CE6CD7D6DA0A}" type="presParOf" srcId="{CBE41445-9C26-4BE8-A324-59C7BAB56CB7}" destId="{3421C059-7A7C-40B4-B28E-1CB0B5A070A9}" srcOrd="3" destOrd="0" presId="urn:microsoft.com/office/officeart/2005/8/layout/cycle2"/>
    <dgm:cxn modelId="{3F119209-5079-4EF5-9936-984F4628D551}" type="presParOf" srcId="{3421C059-7A7C-40B4-B28E-1CB0B5A070A9}" destId="{F5184B2E-C4C3-4291-88AF-87B37E1B3730}" srcOrd="0" destOrd="0" presId="urn:microsoft.com/office/officeart/2005/8/layout/cycle2"/>
    <dgm:cxn modelId="{D39C27CC-4ABE-4BB7-9467-A209DB16E2C6}" type="presParOf" srcId="{CBE41445-9C26-4BE8-A324-59C7BAB56CB7}" destId="{FF5EEEAD-62E9-4714-9548-776F97CD8508}" srcOrd="4" destOrd="0" presId="urn:microsoft.com/office/officeart/2005/8/layout/cycle2"/>
    <dgm:cxn modelId="{8096E219-6364-4DC0-9509-A084BBCAE78D}" type="presParOf" srcId="{CBE41445-9C26-4BE8-A324-59C7BAB56CB7}" destId="{DDC9EB9A-C7C6-488F-86C1-4D5FEC6B3981}" srcOrd="5" destOrd="0" presId="urn:microsoft.com/office/officeart/2005/8/layout/cycle2"/>
    <dgm:cxn modelId="{2F703C3A-20C5-450A-889D-BFD21BA0E2A7}" type="presParOf" srcId="{DDC9EB9A-C7C6-488F-86C1-4D5FEC6B3981}" destId="{E7415C56-9F41-4E36-BF73-F29E88A8FF1A}" srcOrd="0" destOrd="0" presId="urn:microsoft.com/office/officeart/2005/8/layout/cycle2"/>
    <dgm:cxn modelId="{F7C03207-B4AE-4B02-BE8D-E7537E221D5C}" type="presParOf" srcId="{CBE41445-9C26-4BE8-A324-59C7BAB56CB7}" destId="{65635F1D-299B-494C-AE94-FDBDE2FF8A10}" srcOrd="6" destOrd="0" presId="urn:microsoft.com/office/officeart/2005/8/layout/cycle2"/>
    <dgm:cxn modelId="{347CEF2D-3D89-4724-A6C9-5C2161A62A4C}" type="presParOf" srcId="{CBE41445-9C26-4BE8-A324-59C7BAB56CB7}" destId="{F7C98BA7-2D5F-4431-A08A-E84A49E41950}" srcOrd="7" destOrd="0" presId="urn:microsoft.com/office/officeart/2005/8/layout/cycle2"/>
    <dgm:cxn modelId="{C0CE5993-CF10-4DB3-A006-F62A41D152D2}" type="presParOf" srcId="{F7C98BA7-2D5F-4431-A08A-E84A49E41950}" destId="{0ECE75EA-FB95-4DBD-BFF9-B788C68D77B4}" srcOrd="0" destOrd="0" presId="urn:microsoft.com/office/officeart/2005/8/layout/cycle2"/>
    <dgm:cxn modelId="{5EA594FE-1EB1-40B7-828F-E69E608218DB}" type="presParOf" srcId="{CBE41445-9C26-4BE8-A324-59C7BAB56CB7}" destId="{309CD068-1386-41BA-80C5-F771610B31D4}" srcOrd="8" destOrd="0" presId="urn:microsoft.com/office/officeart/2005/8/layout/cycle2"/>
    <dgm:cxn modelId="{7C2078D3-8959-4852-856F-82B7BD68357A}" type="presParOf" srcId="{CBE41445-9C26-4BE8-A324-59C7BAB56CB7}" destId="{77E9DF83-EE86-4A60-AB79-7B2630A7A418}" srcOrd="9" destOrd="0" presId="urn:microsoft.com/office/officeart/2005/8/layout/cycle2"/>
    <dgm:cxn modelId="{B01B7DEB-34E4-4D01-8490-8BEE6EC5CB30}" type="presParOf" srcId="{77E9DF83-EE86-4A60-AB79-7B2630A7A418}" destId="{4DCB6C2B-5940-49C9-AFCF-B017799A588B}" srcOrd="0" destOrd="0" presId="urn:microsoft.com/office/officeart/2005/8/layout/cycle2"/>
    <dgm:cxn modelId="{C67454C1-60E9-4A4D-AF03-69C9DDE30AEB}" type="presParOf" srcId="{CBE41445-9C26-4BE8-A324-59C7BAB56CB7}" destId="{0F499A44-9DE2-4DB5-836B-967A5DFF798D}" srcOrd="10" destOrd="0" presId="urn:microsoft.com/office/officeart/2005/8/layout/cycle2"/>
    <dgm:cxn modelId="{F3FE50A7-E99E-4C45-8802-160CEC2210D6}" type="presParOf" srcId="{CBE41445-9C26-4BE8-A324-59C7BAB56CB7}" destId="{10BDBAFE-C08B-4435-9B59-196BF20E33E7}" srcOrd="11" destOrd="0" presId="urn:microsoft.com/office/officeart/2005/8/layout/cycle2"/>
    <dgm:cxn modelId="{9EBB0808-998D-4FB3-BE82-48D90E6C7C40}" type="presParOf" srcId="{10BDBAFE-C08B-4435-9B59-196BF20E33E7}" destId="{B870ADBF-F6A0-44DB-8D35-D4FA8F62040F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/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4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4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4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4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2" presStyleCnt="4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2" presStyleCnt="4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3" presStyleCnt="4" custLinFactNeighborX="39645" custLinFactNeighborY="-6556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3" presStyleCnt="4"/>
      <dgm:spPr/>
      <dgm:t>
        <a:bodyPr/>
        <a:lstStyle/>
        <a:p>
          <a:endParaRPr lang="de-CH"/>
        </a:p>
      </dgm:t>
    </dgm:pt>
  </dgm:ptLst>
  <dgm:cxnLst>
    <dgm:cxn modelId="{34E6E451-230E-45F7-9554-260E333B0338}" type="presOf" srcId="{0CE20AEF-171B-4815-95FA-539D1E61B12A}" destId="{E256A5B9-591B-41FA-A21C-2544EB3BA9EF}" srcOrd="0" destOrd="0" presId="urn:microsoft.com/office/officeart/2005/8/layout/cycle2"/>
    <dgm:cxn modelId="{50519D73-CB83-41E6-8DBA-22C6BF9F781B}" type="presOf" srcId="{EB4249F9-EB3C-4607-842E-B6C15192C8D6}" destId="{0F499A44-9DE2-4DB5-836B-967A5DFF798D}" srcOrd="0" destOrd="0" presId="urn:microsoft.com/office/officeart/2005/8/layout/cycle2"/>
    <dgm:cxn modelId="{F3A17CB0-A2FB-4E47-A15D-B93C6C778B75}" srcId="{C409DCD6-BAD3-4F6D-9360-F3D1BE6FB5F2}" destId="{CC07DCAC-7670-4770-BA56-0F1B3D532FC8}" srcOrd="3" destOrd="0" parTransId="{754D61AA-5F13-4E9C-B33F-B0A0A6FAEE35}" sibTransId="{7B900DFC-CDC3-4297-A759-AB1456B685E6}"/>
    <dgm:cxn modelId="{8CCDF392-D204-4EAC-90F7-1ED9FDF57C1F}" type="presOf" srcId="{B852F6BE-913D-452B-8AA6-6BDEC3D30A81}" destId="{B870ADBF-F6A0-44DB-8D35-D4FA8F62040F}" srcOrd="1" destOrd="0" presId="urn:microsoft.com/office/officeart/2005/8/layout/cycle2"/>
    <dgm:cxn modelId="{3047AE19-77EB-4CEA-8852-7A6EC1ED7ACE}" type="presOf" srcId="{7B900DFC-CDC3-4297-A759-AB1456B685E6}" destId="{C910DE7F-5F3D-4FFB-B862-EA14C55F81DB}" srcOrd="1" destOrd="0" presId="urn:microsoft.com/office/officeart/2005/8/layout/cycle2"/>
    <dgm:cxn modelId="{6A1A8B81-3A59-45EE-9D38-00D3A771C425}" type="presOf" srcId="{40F91F4C-E820-4C98-BAB8-7B72C5B76F74}" destId="{F5184B2E-C4C3-4291-88AF-87B37E1B3730}" srcOrd="1" destOrd="0" presId="urn:microsoft.com/office/officeart/2005/8/layout/cycle2"/>
    <dgm:cxn modelId="{32466678-FB15-40E6-90EA-61CF21A3BAD8}" type="presOf" srcId="{0CE20AEF-171B-4815-95FA-539D1E61B12A}" destId="{EE623A9F-56CC-4158-AF5D-667507137435}" srcOrd="1" destOrd="0" presId="urn:microsoft.com/office/officeart/2005/8/layout/cycle2"/>
    <dgm:cxn modelId="{862403AB-6F49-49AD-BCA3-BD8341217486}" type="presOf" srcId="{CC07DCAC-7670-4770-BA56-0F1B3D532FC8}" destId="{716096C6-D705-4496-ABC9-9D4591BFADE4}" srcOrd="0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DBD3123C-FDC4-4982-905D-DAEEDAA35BBA}" type="presOf" srcId="{AC4D6376-4253-439A-ACF2-F2CF38BD4968}" destId="{1C887AA6-C33C-4812-9139-393C66CD78FD}" srcOrd="0" destOrd="0" presId="urn:microsoft.com/office/officeart/2005/8/layout/cycle2"/>
    <dgm:cxn modelId="{E61C3688-9042-4EB4-9CE0-3237C6070FCA}" type="presOf" srcId="{C409DCD6-BAD3-4F6D-9360-F3D1BE6FB5F2}" destId="{CBE41445-9C26-4BE8-A324-59C7BAB56CB7}" srcOrd="0" destOrd="0" presId="urn:microsoft.com/office/officeart/2005/8/layout/cycle2"/>
    <dgm:cxn modelId="{4869C6EB-C62B-4C84-9A4C-6E64C62FF75B}" type="presOf" srcId="{B852F6BE-913D-452B-8AA6-6BDEC3D30A81}" destId="{10BDBAFE-C08B-4435-9B59-196BF20E33E7}" srcOrd="0" destOrd="0" presId="urn:microsoft.com/office/officeart/2005/8/layout/cycle2"/>
    <dgm:cxn modelId="{87306D3C-6226-4BAC-9D15-D86207EBE7F2}" type="presOf" srcId="{40F91F4C-E820-4C98-BAB8-7B72C5B76F74}" destId="{3421C059-7A7C-40B4-B28E-1CB0B5A070A9}" srcOrd="0" destOrd="0" presId="urn:microsoft.com/office/officeart/2005/8/layout/cycle2"/>
    <dgm:cxn modelId="{B951A45F-7AD3-4EA9-9E07-A4C6D58B08AA}" type="presOf" srcId="{7B900DFC-CDC3-4297-A759-AB1456B685E6}" destId="{BACF3450-EC0F-4758-A898-680D517E92C0}" srcOrd="0" destOrd="0" presId="urn:microsoft.com/office/officeart/2005/8/layout/cycle2"/>
    <dgm:cxn modelId="{5FE1E1AB-7564-4A3A-A588-2EE967E2B8D2}" type="presOf" srcId="{F337626C-6C91-43FC-861C-F65C22BFBE49}" destId="{460FEF32-29AD-466F-BCAA-0188B07E9156}" srcOrd="0" destOrd="0" presId="urn:microsoft.com/office/officeart/2005/8/layout/cycle2"/>
    <dgm:cxn modelId="{F9B50A23-539B-4B99-914E-F53E98C45C05}" srcId="{C409DCD6-BAD3-4F6D-9360-F3D1BE6FB5F2}" destId="{EB4249F9-EB3C-4607-842E-B6C15192C8D6}" srcOrd="2" destOrd="0" parTransId="{BF96C529-9BFC-475E-859E-64A272C6E4C3}" sibTransId="{B852F6BE-913D-452B-8AA6-6BDEC3D30A81}"/>
    <dgm:cxn modelId="{E9D08D5F-36CA-4D4F-BAF1-88D818E5DBAA}" type="presParOf" srcId="{CBE41445-9C26-4BE8-A324-59C7BAB56CB7}" destId="{460FEF32-29AD-466F-BCAA-0188B07E9156}" srcOrd="0" destOrd="0" presId="urn:microsoft.com/office/officeart/2005/8/layout/cycle2"/>
    <dgm:cxn modelId="{B35265D6-3184-4662-989F-62F59758323E}" type="presParOf" srcId="{CBE41445-9C26-4BE8-A324-59C7BAB56CB7}" destId="{E256A5B9-591B-41FA-A21C-2544EB3BA9EF}" srcOrd="1" destOrd="0" presId="urn:microsoft.com/office/officeart/2005/8/layout/cycle2"/>
    <dgm:cxn modelId="{BB858422-AA4F-4494-84EA-E1AFF1E3B624}" type="presParOf" srcId="{E256A5B9-591B-41FA-A21C-2544EB3BA9EF}" destId="{EE623A9F-56CC-4158-AF5D-667507137435}" srcOrd="0" destOrd="0" presId="urn:microsoft.com/office/officeart/2005/8/layout/cycle2"/>
    <dgm:cxn modelId="{95AE583C-94B4-4632-B01C-B1F9E5F961D0}" type="presParOf" srcId="{CBE41445-9C26-4BE8-A324-59C7BAB56CB7}" destId="{1C887AA6-C33C-4812-9139-393C66CD78FD}" srcOrd="2" destOrd="0" presId="urn:microsoft.com/office/officeart/2005/8/layout/cycle2"/>
    <dgm:cxn modelId="{92FB9692-5412-4E30-BD77-DC5BC7414A8E}" type="presParOf" srcId="{CBE41445-9C26-4BE8-A324-59C7BAB56CB7}" destId="{3421C059-7A7C-40B4-B28E-1CB0B5A070A9}" srcOrd="3" destOrd="0" presId="urn:microsoft.com/office/officeart/2005/8/layout/cycle2"/>
    <dgm:cxn modelId="{27A44B00-8E4A-4D38-9239-514E5E8091F0}" type="presParOf" srcId="{3421C059-7A7C-40B4-B28E-1CB0B5A070A9}" destId="{F5184B2E-C4C3-4291-88AF-87B37E1B3730}" srcOrd="0" destOrd="0" presId="urn:microsoft.com/office/officeart/2005/8/layout/cycle2"/>
    <dgm:cxn modelId="{055AB058-44BF-4B7A-937C-B5B97D89F5FB}" type="presParOf" srcId="{CBE41445-9C26-4BE8-A324-59C7BAB56CB7}" destId="{0F499A44-9DE2-4DB5-836B-967A5DFF798D}" srcOrd="4" destOrd="0" presId="urn:microsoft.com/office/officeart/2005/8/layout/cycle2"/>
    <dgm:cxn modelId="{96DE3005-193C-49F2-AC1C-B4658532D53B}" type="presParOf" srcId="{CBE41445-9C26-4BE8-A324-59C7BAB56CB7}" destId="{10BDBAFE-C08B-4435-9B59-196BF20E33E7}" srcOrd="5" destOrd="0" presId="urn:microsoft.com/office/officeart/2005/8/layout/cycle2"/>
    <dgm:cxn modelId="{A61342FE-778F-4991-8860-BCEF7942EFCC}" type="presParOf" srcId="{10BDBAFE-C08B-4435-9B59-196BF20E33E7}" destId="{B870ADBF-F6A0-44DB-8D35-D4FA8F62040F}" srcOrd="0" destOrd="0" presId="urn:microsoft.com/office/officeart/2005/8/layout/cycle2"/>
    <dgm:cxn modelId="{2853AFAA-F719-40EA-ACBF-487C28220D6F}" type="presParOf" srcId="{CBE41445-9C26-4BE8-A324-59C7BAB56CB7}" destId="{716096C6-D705-4496-ABC9-9D4591BFADE4}" srcOrd="6" destOrd="0" presId="urn:microsoft.com/office/officeart/2005/8/layout/cycle2"/>
    <dgm:cxn modelId="{EADA2E82-D0A1-4781-AA05-1B7C62E54976}" type="presParOf" srcId="{CBE41445-9C26-4BE8-A324-59C7BAB56CB7}" destId="{BACF3450-EC0F-4758-A898-680D517E92C0}" srcOrd="7" destOrd="0" presId="urn:microsoft.com/office/officeart/2005/8/layout/cycle2"/>
    <dgm:cxn modelId="{9C0AE160-5ADF-469F-B04F-7C09C9D16725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>
        <a:solidFill>
          <a:srgbClr val="7030A0"/>
        </a:solidFill>
      </dgm:spPr>
      <dgm:t>
        <a:bodyPr/>
        <a:lstStyle/>
        <a:p>
          <a:endParaRPr lang="de-CH" dirty="0">
            <a:solidFill>
              <a:srgbClr val="7030A0"/>
            </a:solidFill>
          </a:endParaRPr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>
            <a:solidFill>
              <a:srgbClr val="C00000"/>
            </a:solidFill>
          </a:endParaRPr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5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5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5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5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2" presStyleCnt="5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2" presStyleCnt="5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3" presStyleCnt="5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3" presStyleCnt="5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4" presStyleCnt="5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4" presStyleCnt="5"/>
      <dgm:spPr/>
      <dgm:t>
        <a:bodyPr/>
        <a:lstStyle/>
        <a:p>
          <a:endParaRPr lang="de-CH"/>
        </a:p>
      </dgm:t>
    </dgm:pt>
  </dgm:ptLst>
  <dgm:cxnLst>
    <dgm:cxn modelId="{0C6B4061-E611-4D9F-8C8E-109224365A4F}" type="presOf" srcId="{EB4249F9-EB3C-4607-842E-B6C15192C8D6}" destId="{0F499A44-9DE2-4DB5-836B-967A5DFF798D}" srcOrd="0" destOrd="0" presId="urn:microsoft.com/office/officeart/2005/8/layout/cycle2"/>
    <dgm:cxn modelId="{39761EAD-466C-43A0-A1D0-47266F8A6856}" type="presOf" srcId="{C409DCD6-BAD3-4F6D-9360-F3D1BE6FB5F2}" destId="{CBE41445-9C26-4BE8-A324-59C7BAB56CB7}" srcOrd="0" destOrd="0" presId="urn:microsoft.com/office/officeart/2005/8/layout/cycle2"/>
    <dgm:cxn modelId="{9276D42E-1E7F-4695-9D4E-99532F8E2FC2}" type="presOf" srcId="{925A0C6A-30A0-4FA8-BCA9-04C8E9E1A971}" destId="{F79FC1E5-E049-47CE-A4D3-8C686BA2F03A}" srcOrd="0" destOrd="0" presId="urn:microsoft.com/office/officeart/2005/8/layout/cycle2"/>
    <dgm:cxn modelId="{F3A17CB0-A2FB-4E47-A15D-B93C6C778B75}" srcId="{C409DCD6-BAD3-4F6D-9360-F3D1BE6FB5F2}" destId="{CC07DCAC-7670-4770-BA56-0F1B3D532FC8}" srcOrd="4" destOrd="0" parTransId="{754D61AA-5F13-4E9C-B33F-B0A0A6FAEE35}" sibTransId="{7B900DFC-CDC3-4297-A759-AB1456B685E6}"/>
    <dgm:cxn modelId="{9025589A-C994-4E5C-8324-D7454C84A76A}" type="presOf" srcId="{B10200C3-D443-4EC8-980E-D8B3C1008482}" destId="{65428188-31FD-49D8-824E-155171D6C0F8}" srcOrd="1" destOrd="0" presId="urn:microsoft.com/office/officeart/2005/8/layout/cycle2"/>
    <dgm:cxn modelId="{98C58A47-95EB-47EF-9FE6-FB7C12A10995}" type="presOf" srcId="{40F91F4C-E820-4C98-BAB8-7B72C5B76F74}" destId="{F5184B2E-C4C3-4291-88AF-87B37E1B3730}" srcOrd="1" destOrd="0" presId="urn:microsoft.com/office/officeart/2005/8/layout/cycle2"/>
    <dgm:cxn modelId="{C47A45F2-58D3-48A7-9AC4-F355A7A26F3D}" type="presOf" srcId="{0CE20AEF-171B-4815-95FA-539D1E61B12A}" destId="{EE623A9F-56CC-4158-AF5D-667507137435}" srcOrd="1" destOrd="0" presId="urn:microsoft.com/office/officeart/2005/8/layout/cycle2"/>
    <dgm:cxn modelId="{16A01871-51A4-44E7-910D-CF11CC7B24C1}" srcId="{C409DCD6-BAD3-4F6D-9360-F3D1BE6FB5F2}" destId="{AC4D6376-4253-439A-ACF2-F2CF38BD4968}" srcOrd="2" destOrd="0" parTransId="{1D944A4E-23C1-4E42-8239-E2F38C52A1B2}" sibTransId="{40F91F4C-E820-4C98-BAB8-7B72C5B76F74}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6580B549-5842-46B4-8172-5E820BDE9B6B}" type="presOf" srcId="{0CE20AEF-171B-4815-95FA-539D1E61B12A}" destId="{E256A5B9-591B-41FA-A21C-2544EB3BA9EF}" srcOrd="0" destOrd="0" presId="urn:microsoft.com/office/officeart/2005/8/layout/cycle2"/>
    <dgm:cxn modelId="{6469ECE1-782D-4587-9521-7015418F066A}" type="presOf" srcId="{B852F6BE-913D-452B-8AA6-6BDEC3D30A81}" destId="{B870ADBF-F6A0-44DB-8D35-D4FA8F62040F}" srcOrd="1" destOrd="0" presId="urn:microsoft.com/office/officeart/2005/8/layout/cycle2"/>
    <dgm:cxn modelId="{EA9662F1-C2DF-4530-B15B-2C6D19EA525E}" type="presOf" srcId="{F337626C-6C91-43FC-861C-F65C22BFBE49}" destId="{460FEF32-29AD-466F-BCAA-0188B07E9156}" srcOrd="0" destOrd="0" presId="urn:microsoft.com/office/officeart/2005/8/layout/cycle2"/>
    <dgm:cxn modelId="{F78BCD57-3F96-48F5-94CF-C13101756F36}" type="presOf" srcId="{40F91F4C-E820-4C98-BAB8-7B72C5B76F74}" destId="{3421C059-7A7C-40B4-B28E-1CB0B5A070A9}" srcOrd="0" destOrd="0" presId="urn:microsoft.com/office/officeart/2005/8/layout/cycle2"/>
    <dgm:cxn modelId="{35B6AA8F-DE59-4D0D-BA5A-7A74F711240A}" type="presOf" srcId="{B852F6BE-913D-452B-8AA6-6BDEC3D30A81}" destId="{10BDBAFE-C08B-4435-9B59-196BF20E33E7}" srcOrd="0" destOrd="0" presId="urn:microsoft.com/office/officeart/2005/8/layout/cycle2"/>
    <dgm:cxn modelId="{F8B61C59-5CF6-48A9-92CC-901B284637D1}" type="presOf" srcId="{CC07DCAC-7670-4770-BA56-0F1B3D532FC8}" destId="{716096C6-D705-4496-ABC9-9D4591BFADE4}" srcOrd="0" destOrd="0" presId="urn:microsoft.com/office/officeart/2005/8/layout/cycle2"/>
    <dgm:cxn modelId="{88D0429F-CF17-48F7-8ADA-700CFA3AB0D4}" type="presOf" srcId="{7B900DFC-CDC3-4297-A759-AB1456B685E6}" destId="{C910DE7F-5F3D-4FFB-B862-EA14C55F81DB}" srcOrd="1" destOrd="0" presId="urn:microsoft.com/office/officeart/2005/8/layout/cycle2"/>
    <dgm:cxn modelId="{BA9E3E14-FC0D-437B-A186-AB725313F623}" type="presOf" srcId="{AC4D6376-4253-439A-ACF2-F2CF38BD4968}" destId="{1C887AA6-C33C-4812-9139-393C66CD78FD}" srcOrd="0" destOrd="0" presId="urn:microsoft.com/office/officeart/2005/8/layout/cycle2"/>
    <dgm:cxn modelId="{9F5B9752-38C1-49BE-B193-0F77462C3557}" type="presOf" srcId="{7B900DFC-CDC3-4297-A759-AB1456B685E6}" destId="{BACF3450-EC0F-4758-A898-680D517E92C0}" srcOrd="0" destOrd="0" presId="urn:microsoft.com/office/officeart/2005/8/layout/cycle2"/>
    <dgm:cxn modelId="{D2D39910-6594-4509-BDAD-BFEBD9896284}" type="presOf" srcId="{B10200C3-D443-4EC8-980E-D8B3C1008482}" destId="{6D9D3997-FC9E-4B06-8FF6-AB4225E3E06D}" srcOrd="0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F9B50A23-539B-4B99-914E-F53E98C45C05}" srcId="{C409DCD6-BAD3-4F6D-9360-F3D1BE6FB5F2}" destId="{EB4249F9-EB3C-4607-842E-B6C15192C8D6}" srcOrd="3" destOrd="0" parTransId="{BF96C529-9BFC-475E-859E-64A272C6E4C3}" sibTransId="{B852F6BE-913D-452B-8AA6-6BDEC3D30A81}"/>
    <dgm:cxn modelId="{7175E321-73F8-42A9-9C02-47334D0019F1}" type="presParOf" srcId="{CBE41445-9C26-4BE8-A324-59C7BAB56CB7}" destId="{F79FC1E5-E049-47CE-A4D3-8C686BA2F03A}" srcOrd="0" destOrd="0" presId="urn:microsoft.com/office/officeart/2005/8/layout/cycle2"/>
    <dgm:cxn modelId="{59D81D6F-9333-4AB2-9D49-43385EFD6788}" type="presParOf" srcId="{CBE41445-9C26-4BE8-A324-59C7BAB56CB7}" destId="{6D9D3997-FC9E-4B06-8FF6-AB4225E3E06D}" srcOrd="1" destOrd="0" presId="urn:microsoft.com/office/officeart/2005/8/layout/cycle2"/>
    <dgm:cxn modelId="{E734018F-1B0B-44A0-92D6-41436B3B9236}" type="presParOf" srcId="{6D9D3997-FC9E-4B06-8FF6-AB4225E3E06D}" destId="{65428188-31FD-49D8-824E-155171D6C0F8}" srcOrd="0" destOrd="0" presId="urn:microsoft.com/office/officeart/2005/8/layout/cycle2"/>
    <dgm:cxn modelId="{9C665044-7E85-4333-A38C-7CF444043FDE}" type="presParOf" srcId="{CBE41445-9C26-4BE8-A324-59C7BAB56CB7}" destId="{460FEF32-29AD-466F-BCAA-0188B07E9156}" srcOrd="2" destOrd="0" presId="urn:microsoft.com/office/officeart/2005/8/layout/cycle2"/>
    <dgm:cxn modelId="{658FF5CD-AFBA-4C53-A2CF-19C786C50506}" type="presParOf" srcId="{CBE41445-9C26-4BE8-A324-59C7BAB56CB7}" destId="{E256A5B9-591B-41FA-A21C-2544EB3BA9EF}" srcOrd="3" destOrd="0" presId="urn:microsoft.com/office/officeart/2005/8/layout/cycle2"/>
    <dgm:cxn modelId="{516851E3-2FAA-44DF-89B9-B54013042FDB}" type="presParOf" srcId="{E256A5B9-591B-41FA-A21C-2544EB3BA9EF}" destId="{EE623A9F-56CC-4158-AF5D-667507137435}" srcOrd="0" destOrd="0" presId="urn:microsoft.com/office/officeart/2005/8/layout/cycle2"/>
    <dgm:cxn modelId="{4C4C1FBC-B79E-4349-B8E6-122C336A07C6}" type="presParOf" srcId="{CBE41445-9C26-4BE8-A324-59C7BAB56CB7}" destId="{1C887AA6-C33C-4812-9139-393C66CD78FD}" srcOrd="4" destOrd="0" presId="urn:microsoft.com/office/officeart/2005/8/layout/cycle2"/>
    <dgm:cxn modelId="{4C3A89C6-D7B1-44F2-B91B-4087CF4C3089}" type="presParOf" srcId="{CBE41445-9C26-4BE8-A324-59C7BAB56CB7}" destId="{3421C059-7A7C-40B4-B28E-1CB0B5A070A9}" srcOrd="5" destOrd="0" presId="urn:microsoft.com/office/officeart/2005/8/layout/cycle2"/>
    <dgm:cxn modelId="{3C199F44-BF06-48F6-9C30-CA6C487CD957}" type="presParOf" srcId="{3421C059-7A7C-40B4-B28E-1CB0B5A070A9}" destId="{F5184B2E-C4C3-4291-88AF-87B37E1B3730}" srcOrd="0" destOrd="0" presId="urn:microsoft.com/office/officeart/2005/8/layout/cycle2"/>
    <dgm:cxn modelId="{CB08F78A-071E-4B22-9144-57299A776FB5}" type="presParOf" srcId="{CBE41445-9C26-4BE8-A324-59C7BAB56CB7}" destId="{0F499A44-9DE2-4DB5-836B-967A5DFF798D}" srcOrd="6" destOrd="0" presId="urn:microsoft.com/office/officeart/2005/8/layout/cycle2"/>
    <dgm:cxn modelId="{C600FA4F-223B-4238-91B9-F806B6BF5199}" type="presParOf" srcId="{CBE41445-9C26-4BE8-A324-59C7BAB56CB7}" destId="{10BDBAFE-C08B-4435-9B59-196BF20E33E7}" srcOrd="7" destOrd="0" presId="urn:microsoft.com/office/officeart/2005/8/layout/cycle2"/>
    <dgm:cxn modelId="{2FE10B1A-1F7B-4C80-94E9-1B071C42B2F1}" type="presParOf" srcId="{10BDBAFE-C08B-4435-9B59-196BF20E33E7}" destId="{B870ADBF-F6A0-44DB-8D35-D4FA8F62040F}" srcOrd="0" destOrd="0" presId="urn:microsoft.com/office/officeart/2005/8/layout/cycle2"/>
    <dgm:cxn modelId="{3C01619F-D803-43A8-BB41-FBD82FD17ADA}" type="presParOf" srcId="{CBE41445-9C26-4BE8-A324-59C7BAB56CB7}" destId="{716096C6-D705-4496-ABC9-9D4591BFADE4}" srcOrd="8" destOrd="0" presId="urn:microsoft.com/office/officeart/2005/8/layout/cycle2"/>
    <dgm:cxn modelId="{D8B696FF-9871-45AD-BDB2-99C243E65F69}" type="presParOf" srcId="{CBE41445-9C26-4BE8-A324-59C7BAB56CB7}" destId="{BACF3450-EC0F-4758-A898-680D517E92C0}" srcOrd="9" destOrd="0" presId="urn:microsoft.com/office/officeart/2005/8/layout/cycle2"/>
    <dgm:cxn modelId="{C9186206-F230-4BF3-9297-35537AA1680B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/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4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4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4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4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2" presStyleCnt="4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2" presStyleCnt="4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3" presStyleCnt="4" custLinFactNeighborX="39645" custLinFactNeighborY="-6556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3" presStyleCnt="4"/>
      <dgm:spPr/>
      <dgm:t>
        <a:bodyPr/>
        <a:lstStyle/>
        <a:p>
          <a:endParaRPr lang="de-CH"/>
        </a:p>
      </dgm:t>
    </dgm:pt>
  </dgm:ptLst>
  <dgm:cxnLst>
    <dgm:cxn modelId="{E54894FC-BFAE-4EAA-8B13-942B37C66B1E}" type="presOf" srcId="{AC4D6376-4253-439A-ACF2-F2CF38BD4968}" destId="{1C887AA6-C33C-4812-9139-393C66CD78FD}" srcOrd="0" destOrd="0" presId="urn:microsoft.com/office/officeart/2005/8/layout/cycle2"/>
    <dgm:cxn modelId="{AB2C43D3-E216-4B10-8649-3DB53C64869E}" type="presOf" srcId="{7B900DFC-CDC3-4297-A759-AB1456B685E6}" destId="{BACF3450-EC0F-4758-A898-680D517E92C0}" srcOrd="0" destOrd="0" presId="urn:microsoft.com/office/officeart/2005/8/layout/cycle2"/>
    <dgm:cxn modelId="{F3A17CB0-A2FB-4E47-A15D-B93C6C778B75}" srcId="{C409DCD6-BAD3-4F6D-9360-F3D1BE6FB5F2}" destId="{CC07DCAC-7670-4770-BA56-0F1B3D532FC8}" srcOrd="3" destOrd="0" parTransId="{754D61AA-5F13-4E9C-B33F-B0A0A6FAEE35}" sibTransId="{7B900DFC-CDC3-4297-A759-AB1456B685E6}"/>
    <dgm:cxn modelId="{FC35ABAC-92C7-45C1-9366-9DE3689A9113}" type="presOf" srcId="{7B900DFC-CDC3-4297-A759-AB1456B685E6}" destId="{C910DE7F-5F3D-4FFB-B862-EA14C55F81DB}" srcOrd="1" destOrd="0" presId="urn:microsoft.com/office/officeart/2005/8/layout/cycle2"/>
    <dgm:cxn modelId="{04C95C93-61B8-49D6-BE55-CE88F7B49B46}" type="presOf" srcId="{CC07DCAC-7670-4770-BA56-0F1B3D532FC8}" destId="{716096C6-D705-4496-ABC9-9D4591BFADE4}" srcOrd="0" destOrd="0" presId="urn:microsoft.com/office/officeart/2005/8/layout/cycle2"/>
    <dgm:cxn modelId="{FF4AA96C-9BC8-4D48-879C-4C55B79DEEB9}" type="presOf" srcId="{0CE20AEF-171B-4815-95FA-539D1E61B12A}" destId="{E256A5B9-591B-41FA-A21C-2544EB3BA9EF}" srcOrd="0" destOrd="0" presId="urn:microsoft.com/office/officeart/2005/8/layout/cycle2"/>
    <dgm:cxn modelId="{0E382184-C057-4CAD-A086-89E851035D8F}" type="presOf" srcId="{40F91F4C-E820-4C98-BAB8-7B72C5B76F74}" destId="{F5184B2E-C4C3-4291-88AF-87B37E1B3730}" srcOrd="1" destOrd="0" presId="urn:microsoft.com/office/officeart/2005/8/layout/cycle2"/>
    <dgm:cxn modelId="{DED37813-5337-4851-A66E-CCEA4FD92BBE}" type="presOf" srcId="{F337626C-6C91-43FC-861C-F65C22BFBE49}" destId="{460FEF32-29AD-466F-BCAA-0188B07E9156}" srcOrd="0" destOrd="0" presId="urn:microsoft.com/office/officeart/2005/8/layout/cycle2"/>
    <dgm:cxn modelId="{E2ADE3A3-FCEA-4BB5-ACFB-AF49D9BFEAD6}" type="presOf" srcId="{EB4249F9-EB3C-4607-842E-B6C15192C8D6}" destId="{0F499A44-9DE2-4DB5-836B-967A5DFF798D}" srcOrd="0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A8184DD6-EAF2-403B-A771-DBB520A319AE}" type="presOf" srcId="{0CE20AEF-171B-4815-95FA-539D1E61B12A}" destId="{EE623A9F-56CC-4158-AF5D-667507137435}" srcOrd="1" destOrd="0" presId="urn:microsoft.com/office/officeart/2005/8/layout/cycle2"/>
    <dgm:cxn modelId="{C526462A-DACB-4519-B9AA-D0727F808631}" type="presOf" srcId="{C409DCD6-BAD3-4F6D-9360-F3D1BE6FB5F2}" destId="{CBE41445-9C26-4BE8-A324-59C7BAB56CB7}" srcOrd="0" destOrd="0" presId="urn:microsoft.com/office/officeart/2005/8/layout/cycle2"/>
    <dgm:cxn modelId="{201EE642-B855-43E3-A351-022A99E9CFB9}" type="presOf" srcId="{B852F6BE-913D-452B-8AA6-6BDEC3D30A81}" destId="{10BDBAFE-C08B-4435-9B59-196BF20E33E7}" srcOrd="0" destOrd="0" presId="urn:microsoft.com/office/officeart/2005/8/layout/cycle2"/>
    <dgm:cxn modelId="{60AE1235-30F1-4EBB-82B9-52DA7B2A691E}" type="presOf" srcId="{40F91F4C-E820-4C98-BAB8-7B72C5B76F74}" destId="{3421C059-7A7C-40B4-B28E-1CB0B5A070A9}" srcOrd="0" destOrd="0" presId="urn:microsoft.com/office/officeart/2005/8/layout/cycle2"/>
    <dgm:cxn modelId="{F9B50A23-539B-4B99-914E-F53E98C45C05}" srcId="{C409DCD6-BAD3-4F6D-9360-F3D1BE6FB5F2}" destId="{EB4249F9-EB3C-4607-842E-B6C15192C8D6}" srcOrd="2" destOrd="0" parTransId="{BF96C529-9BFC-475E-859E-64A272C6E4C3}" sibTransId="{B852F6BE-913D-452B-8AA6-6BDEC3D30A81}"/>
    <dgm:cxn modelId="{78383AA1-9B94-4B72-B82F-D3DCD0F1B3C6}" type="presOf" srcId="{B852F6BE-913D-452B-8AA6-6BDEC3D30A81}" destId="{B870ADBF-F6A0-44DB-8D35-D4FA8F62040F}" srcOrd="1" destOrd="0" presId="urn:microsoft.com/office/officeart/2005/8/layout/cycle2"/>
    <dgm:cxn modelId="{F9E92887-02DB-4EE2-85FC-65AAFAAC47AE}" type="presParOf" srcId="{CBE41445-9C26-4BE8-A324-59C7BAB56CB7}" destId="{460FEF32-29AD-466F-BCAA-0188B07E9156}" srcOrd="0" destOrd="0" presId="urn:microsoft.com/office/officeart/2005/8/layout/cycle2"/>
    <dgm:cxn modelId="{DEF590B1-3282-4EBB-BA3E-8BFECA7121B9}" type="presParOf" srcId="{CBE41445-9C26-4BE8-A324-59C7BAB56CB7}" destId="{E256A5B9-591B-41FA-A21C-2544EB3BA9EF}" srcOrd="1" destOrd="0" presId="urn:microsoft.com/office/officeart/2005/8/layout/cycle2"/>
    <dgm:cxn modelId="{F0962F00-49BA-41D1-8153-12976F296F8F}" type="presParOf" srcId="{E256A5B9-591B-41FA-A21C-2544EB3BA9EF}" destId="{EE623A9F-56CC-4158-AF5D-667507137435}" srcOrd="0" destOrd="0" presId="urn:microsoft.com/office/officeart/2005/8/layout/cycle2"/>
    <dgm:cxn modelId="{0A1357EE-B30F-4F23-8B58-1D78AF4944E7}" type="presParOf" srcId="{CBE41445-9C26-4BE8-A324-59C7BAB56CB7}" destId="{1C887AA6-C33C-4812-9139-393C66CD78FD}" srcOrd="2" destOrd="0" presId="urn:microsoft.com/office/officeart/2005/8/layout/cycle2"/>
    <dgm:cxn modelId="{9D64AB5B-2BDE-401A-8E38-A1C5CE17016F}" type="presParOf" srcId="{CBE41445-9C26-4BE8-A324-59C7BAB56CB7}" destId="{3421C059-7A7C-40B4-B28E-1CB0B5A070A9}" srcOrd="3" destOrd="0" presId="urn:microsoft.com/office/officeart/2005/8/layout/cycle2"/>
    <dgm:cxn modelId="{528F73A7-4562-45BB-937B-B90C34416D7B}" type="presParOf" srcId="{3421C059-7A7C-40B4-B28E-1CB0B5A070A9}" destId="{F5184B2E-C4C3-4291-88AF-87B37E1B3730}" srcOrd="0" destOrd="0" presId="urn:microsoft.com/office/officeart/2005/8/layout/cycle2"/>
    <dgm:cxn modelId="{D89A7074-5E9B-4FE0-881B-871DDAC8C1A2}" type="presParOf" srcId="{CBE41445-9C26-4BE8-A324-59C7BAB56CB7}" destId="{0F499A44-9DE2-4DB5-836B-967A5DFF798D}" srcOrd="4" destOrd="0" presId="urn:microsoft.com/office/officeart/2005/8/layout/cycle2"/>
    <dgm:cxn modelId="{9AC0E91F-4187-4150-814D-1F44D9149630}" type="presParOf" srcId="{CBE41445-9C26-4BE8-A324-59C7BAB56CB7}" destId="{10BDBAFE-C08B-4435-9B59-196BF20E33E7}" srcOrd="5" destOrd="0" presId="urn:microsoft.com/office/officeart/2005/8/layout/cycle2"/>
    <dgm:cxn modelId="{30632D61-3241-4CC1-89AA-3C6CFBC11D87}" type="presParOf" srcId="{10BDBAFE-C08B-4435-9B59-196BF20E33E7}" destId="{B870ADBF-F6A0-44DB-8D35-D4FA8F62040F}" srcOrd="0" destOrd="0" presId="urn:microsoft.com/office/officeart/2005/8/layout/cycle2"/>
    <dgm:cxn modelId="{7D526D59-5251-4558-8882-BA870DEAE4B0}" type="presParOf" srcId="{CBE41445-9C26-4BE8-A324-59C7BAB56CB7}" destId="{716096C6-D705-4496-ABC9-9D4591BFADE4}" srcOrd="6" destOrd="0" presId="urn:microsoft.com/office/officeart/2005/8/layout/cycle2"/>
    <dgm:cxn modelId="{7CD40D5E-01DD-45EA-8A47-7B5A40E62F8F}" type="presParOf" srcId="{CBE41445-9C26-4BE8-A324-59C7BAB56CB7}" destId="{BACF3450-EC0F-4758-A898-680D517E92C0}" srcOrd="7" destOrd="0" presId="urn:microsoft.com/office/officeart/2005/8/layout/cycle2"/>
    <dgm:cxn modelId="{1FDF3395-2BF7-4D3D-8224-C174620C9095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/>
      <dgm:t>
        <a:bodyPr/>
        <a:lstStyle/>
        <a:p>
          <a:endParaRPr lang="de-CH" dirty="0"/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3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3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3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3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2" presStyleCnt="3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2" presStyleCnt="3"/>
      <dgm:spPr/>
      <dgm:t>
        <a:bodyPr/>
        <a:lstStyle/>
        <a:p>
          <a:endParaRPr lang="de-CH"/>
        </a:p>
      </dgm:t>
    </dgm:pt>
  </dgm:ptLst>
  <dgm:cxnLst>
    <dgm:cxn modelId="{F132BADB-7880-4A5C-9582-8C52A0F4E668}" type="presOf" srcId="{925A0C6A-30A0-4FA8-BCA9-04C8E9E1A971}" destId="{F79FC1E5-E049-47CE-A4D3-8C686BA2F03A}" srcOrd="0" destOrd="0" presId="urn:microsoft.com/office/officeart/2005/8/layout/cycle2"/>
    <dgm:cxn modelId="{FE68EFEB-73BA-42C7-B9CD-09BB61E81C6B}" type="presOf" srcId="{7B900DFC-CDC3-4297-A759-AB1456B685E6}" destId="{BACF3450-EC0F-4758-A898-680D517E92C0}" srcOrd="0" destOrd="0" presId="urn:microsoft.com/office/officeart/2005/8/layout/cycle2"/>
    <dgm:cxn modelId="{62D9E517-35C9-4667-A765-B5F38B287041}" type="presOf" srcId="{B10200C3-D443-4EC8-980E-D8B3C1008482}" destId="{65428188-31FD-49D8-824E-155171D6C0F8}" srcOrd="1" destOrd="0" presId="urn:microsoft.com/office/officeart/2005/8/layout/cycle2"/>
    <dgm:cxn modelId="{6415EEDF-B7AB-4A10-ABA0-EECFC29CC707}" type="presOf" srcId="{0CE20AEF-171B-4815-95FA-539D1E61B12A}" destId="{EE623A9F-56CC-4158-AF5D-667507137435}" srcOrd="1" destOrd="0" presId="urn:microsoft.com/office/officeart/2005/8/layout/cycle2"/>
    <dgm:cxn modelId="{0D0A44EF-1180-41A6-90C9-54386F8E9CBC}" type="presOf" srcId="{B10200C3-D443-4EC8-980E-D8B3C1008482}" destId="{6D9D3997-FC9E-4B06-8FF6-AB4225E3E06D}" srcOrd="0" destOrd="0" presId="urn:microsoft.com/office/officeart/2005/8/layout/cycle2"/>
    <dgm:cxn modelId="{D5B543D4-C778-44DD-B1AE-4BA9C2F7A7A6}" type="presOf" srcId="{C409DCD6-BAD3-4F6D-9360-F3D1BE6FB5F2}" destId="{CBE41445-9C26-4BE8-A324-59C7BAB56CB7}" srcOrd="0" destOrd="0" presId="urn:microsoft.com/office/officeart/2005/8/layout/cycle2"/>
    <dgm:cxn modelId="{57F9D6A2-BD23-4769-8441-08EC995ECA0D}" type="presOf" srcId="{F337626C-6C91-43FC-861C-F65C22BFBE49}" destId="{460FEF32-29AD-466F-BCAA-0188B07E9156}" srcOrd="0" destOrd="0" presId="urn:microsoft.com/office/officeart/2005/8/layout/cycle2"/>
    <dgm:cxn modelId="{14641A79-A3AE-444B-921F-DB9D1A44C3CD}" type="presOf" srcId="{0CE20AEF-171B-4815-95FA-539D1E61B12A}" destId="{E256A5B9-591B-41FA-A21C-2544EB3BA9EF}" srcOrd="0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D0734EE6-7797-42DE-9210-21A3E92D7B19}" type="presOf" srcId="{CC07DCAC-7670-4770-BA56-0F1B3D532FC8}" destId="{716096C6-D705-4496-ABC9-9D4591BFADE4}" srcOrd="0" destOrd="0" presId="urn:microsoft.com/office/officeart/2005/8/layout/cycle2"/>
    <dgm:cxn modelId="{F3A17CB0-A2FB-4E47-A15D-B93C6C778B75}" srcId="{C409DCD6-BAD3-4F6D-9360-F3D1BE6FB5F2}" destId="{CC07DCAC-7670-4770-BA56-0F1B3D532FC8}" srcOrd="2" destOrd="0" parTransId="{754D61AA-5F13-4E9C-B33F-B0A0A6FAEE35}" sibTransId="{7B900DFC-CDC3-4297-A759-AB1456B685E6}"/>
    <dgm:cxn modelId="{195F0D2B-280E-4004-8EC6-FBC3007EFED2}" type="presOf" srcId="{7B900DFC-CDC3-4297-A759-AB1456B685E6}" destId="{C910DE7F-5F3D-4FFB-B862-EA14C55F81DB}" srcOrd="1" destOrd="0" presId="urn:microsoft.com/office/officeart/2005/8/layout/cycle2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E19B5EB0-5371-4DC6-A7E0-8C3D7106A7DD}" type="presParOf" srcId="{CBE41445-9C26-4BE8-A324-59C7BAB56CB7}" destId="{F79FC1E5-E049-47CE-A4D3-8C686BA2F03A}" srcOrd="0" destOrd="0" presId="urn:microsoft.com/office/officeart/2005/8/layout/cycle2"/>
    <dgm:cxn modelId="{C2D34439-03A9-4CBD-88DC-9A36E9B7BCE8}" type="presParOf" srcId="{CBE41445-9C26-4BE8-A324-59C7BAB56CB7}" destId="{6D9D3997-FC9E-4B06-8FF6-AB4225E3E06D}" srcOrd="1" destOrd="0" presId="urn:microsoft.com/office/officeart/2005/8/layout/cycle2"/>
    <dgm:cxn modelId="{BFD5293B-23B8-4360-8D50-13D6F505DCD5}" type="presParOf" srcId="{6D9D3997-FC9E-4B06-8FF6-AB4225E3E06D}" destId="{65428188-31FD-49D8-824E-155171D6C0F8}" srcOrd="0" destOrd="0" presId="urn:microsoft.com/office/officeart/2005/8/layout/cycle2"/>
    <dgm:cxn modelId="{63F07F5B-394A-4A2B-B7FE-AA02A0DE564F}" type="presParOf" srcId="{CBE41445-9C26-4BE8-A324-59C7BAB56CB7}" destId="{460FEF32-29AD-466F-BCAA-0188B07E9156}" srcOrd="2" destOrd="0" presId="urn:microsoft.com/office/officeart/2005/8/layout/cycle2"/>
    <dgm:cxn modelId="{76D42A96-303B-4D61-B422-A4852A3135BD}" type="presParOf" srcId="{CBE41445-9C26-4BE8-A324-59C7BAB56CB7}" destId="{E256A5B9-591B-41FA-A21C-2544EB3BA9EF}" srcOrd="3" destOrd="0" presId="urn:microsoft.com/office/officeart/2005/8/layout/cycle2"/>
    <dgm:cxn modelId="{0E4C5526-D73F-4560-84AC-6DC0552778AC}" type="presParOf" srcId="{E256A5B9-591B-41FA-A21C-2544EB3BA9EF}" destId="{EE623A9F-56CC-4158-AF5D-667507137435}" srcOrd="0" destOrd="0" presId="urn:microsoft.com/office/officeart/2005/8/layout/cycle2"/>
    <dgm:cxn modelId="{6FB126C4-F5B4-4275-A0F9-19F9A8EE1128}" type="presParOf" srcId="{CBE41445-9C26-4BE8-A324-59C7BAB56CB7}" destId="{716096C6-D705-4496-ABC9-9D4591BFADE4}" srcOrd="4" destOrd="0" presId="urn:microsoft.com/office/officeart/2005/8/layout/cycle2"/>
    <dgm:cxn modelId="{DF094848-D1FB-4874-870C-EAAB84442249}" type="presParOf" srcId="{CBE41445-9C26-4BE8-A324-59C7BAB56CB7}" destId="{BACF3450-EC0F-4758-A898-680D517E92C0}" srcOrd="5" destOrd="0" presId="urn:microsoft.com/office/officeart/2005/8/layout/cycle2"/>
    <dgm:cxn modelId="{3D76EAA0-8CA9-47D8-84D0-8A1F5038823E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8789EBF1-528E-45BE-AA13-703F45753297}">
      <dgm:prSet phldrT="[Text]"/>
      <dgm:spPr/>
      <dgm:t>
        <a:bodyPr/>
        <a:lstStyle/>
        <a:p>
          <a:endParaRPr lang="de-CH" dirty="0"/>
        </a:p>
      </dgm:t>
    </dgm:pt>
    <dgm:pt modelId="{AE33A609-5554-4491-B945-9EB7E53E3DAA}" type="parTrans" cxnId="{35B6B8AD-C3FE-40D3-BFB4-835745ABCC30}">
      <dgm:prSet/>
      <dgm:spPr/>
      <dgm:t>
        <a:bodyPr/>
        <a:lstStyle/>
        <a:p>
          <a:endParaRPr lang="de-CH"/>
        </a:p>
      </dgm:t>
    </dgm:pt>
    <dgm:pt modelId="{4973BC03-2DAD-41A4-AECF-E39AC27608AE}" type="sibTrans" cxnId="{35B6B8AD-C3FE-40D3-BFB4-835745ABCC30}">
      <dgm:prSet/>
      <dgm:spPr/>
      <dgm:t>
        <a:bodyPr/>
        <a:lstStyle/>
        <a:p>
          <a:endParaRPr lang="de-CH"/>
        </a:p>
      </dgm:t>
    </dgm:pt>
    <dgm:pt modelId="{A1ECC923-B1A9-4935-947D-EE17A0A817AC}">
      <dgm:prSet phldrT="[Text]"/>
      <dgm:spPr/>
      <dgm:t>
        <a:bodyPr/>
        <a:lstStyle/>
        <a:p>
          <a:endParaRPr lang="de-CH" dirty="0"/>
        </a:p>
      </dgm:t>
    </dgm:pt>
    <dgm:pt modelId="{722A20B6-9D73-4AA8-B932-BFE2123CDF6F}" type="parTrans" cxnId="{00A59EA2-F883-4B97-A3C8-F7984285C06A}">
      <dgm:prSet/>
      <dgm:spPr/>
      <dgm:t>
        <a:bodyPr/>
        <a:lstStyle/>
        <a:p>
          <a:endParaRPr lang="de-CH"/>
        </a:p>
      </dgm:t>
    </dgm:pt>
    <dgm:pt modelId="{AE1BAB94-F16A-4607-8403-E612209B08B6}" type="sibTrans" cxnId="{00A59EA2-F883-4B97-A3C8-F7984285C06A}">
      <dgm:prSet/>
      <dgm:spPr/>
      <dgm:t>
        <a:bodyPr/>
        <a:lstStyle/>
        <a:p>
          <a:endParaRPr lang="de-CH"/>
        </a:p>
      </dgm:t>
    </dgm:pt>
    <dgm:pt modelId="{6EDF340C-B9B0-4326-A22D-8889E293DBAA}">
      <dgm:prSet phldrT="[Text]"/>
      <dgm:spPr/>
      <dgm:t>
        <a:bodyPr/>
        <a:lstStyle/>
        <a:p>
          <a:endParaRPr lang="de-CH" dirty="0"/>
        </a:p>
      </dgm:t>
    </dgm:pt>
    <dgm:pt modelId="{3CF20F97-A184-4157-8278-76E4B8704D75}" type="parTrans" cxnId="{31773C53-FF92-4C5F-8AF8-9F65A8BCF9CE}">
      <dgm:prSet/>
      <dgm:spPr/>
      <dgm:t>
        <a:bodyPr/>
        <a:lstStyle/>
        <a:p>
          <a:endParaRPr lang="de-CH"/>
        </a:p>
      </dgm:t>
    </dgm:pt>
    <dgm:pt modelId="{B92ADA42-E905-4DF1-9498-D10AB0C754AC}" type="sibTrans" cxnId="{31773C53-FF92-4C5F-8AF8-9F65A8BCF9CE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6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6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6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6"/>
      <dgm:spPr/>
      <dgm:t>
        <a:bodyPr/>
        <a:lstStyle/>
        <a:p>
          <a:endParaRPr lang="de-CH"/>
        </a:p>
      </dgm:t>
    </dgm:pt>
    <dgm:pt modelId="{FF5EEEAD-62E9-4714-9548-776F97CD8508}" type="pres">
      <dgm:prSet presAssocID="{8789EBF1-528E-45BE-AA13-703F4575329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DC9EB9A-C7C6-488F-86C1-4D5FEC6B3981}" type="pres">
      <dgm:prSet presAssocID="{4973BC03-2DAD-41A4-AECF-E39AC27608AE}" presName="sibTrans" presStyleLbl="sibTrans2D1" presStyleIdx="2" presStyleCnt="6"/>
      <dgm:spPr/>
      <dgm:t>
        <a:bodyPr/>
        <a:lstStyle/>
        <a:p>
          <a:endParaRPr lang="de-CH"/>
        </a:p>
      </dgm:t>
    </dgm:pt>
    <dgm:pt modelId="{E7415C56-9F41-4E36-BF73-F29E88A8FF1A}" type="pres">
      <dgm:prSet presAssocID="{4973BC03-2DAD-41A4-AECF-E39AC27608AE}" presName="connectorText" presStyleLbl="sibTrans2D1" presStyleIdx="2" presStyleCnt="6"/>
      <dgm:spPr/>
      <dgm:t>
        <a:bodyPr/>
        <a:lstStyle/>
        <a:p>
          <a:endParaRPr lang="de-CH"/>
        </a:p>
      </dgm:t>
    </dgm:pt>
    <dgm:pt modelId="{65635F1D-299B-494C-AE94-FDBDE2FF8A10}" type="pres">
      <dgm:prSet presAssocID="{A1ECC923-B1A9-4935-947D-EE17A0A817A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7C98BA7-2D5F-4431-A08A-E84A49E41950}" type="pres">
      <dgm:prSet presAssocID="{AE1BAB94-F16A-4607-8403-E612209B08B6}" presName="sibTrans" presStyleLbl="sibTrans2D1" presStyleIdx="3" presStyleCnt="6"/>
      <dgm:spPr/>
      <dgm:t>
        <a:bodyPr/>
        <a:lstStyle/>
        <a:p>
          <a:endParaRPr lang="de-CH"/>
        </a:p>
      </dgm:t>
    </dgm:pt>
    <dgm:pt modelId="{0ECE75EA-FB95-4DBD-BFF9-B788C68D77B4}" type="pres">
      <dgm:prSet presAssocID="{AE1BAB94-F16A-4607-8403-E612209B08B6}" presName="connectorText" presStyleLbl="sibTrans2D1" presStyleIdx="3" presStyleCnt="6"/>
      <dgm:spPr/>
      <dgm:t>
        <a:bodyPr/>
        <a:lstStyle/>
        <a:p>
          <a:endParaRPr lang="de-CH"/>
        </a:p>
      </dgm:t>
    </dgm:pt>
    <dgm:pt modelId="{309CD068-1386-41BA-80C5-F771610B31D4}" type="pres">
      <dgm:prSet presAssocID="{6EDF340C-B9B0-4326-A22D-8889E293DBA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7E9DF83-EE86-4A60-AB79-7B2630A7A418}" type="pres">
      <dgm:prSet presAssocID="{B92ADA42-E905-4DF1-9498-D10AB0C754AC}" presName="sibTrans" presStyleLbl="sibTrans2D1" presStyleIdx="4" presStyleCnt="6"/>
      <dgm:spPr/>
      <dgm:t>
        <a:bodyPr/>
        <a:lstStyle/>
        <a:p>
          <a:endParaRPr lang="de-CH"/>
        </a:p>
      </dgm:t>
    </dgm:pt>
    <dgm:pt modelId="{4DCB6C2B-5940-49C9-AFCF-B017799A588B}" type="pres">
      <dgm:prSet presAssocID="{B92ADA42-E905-4DF1-9498-D10AB0C754AC}" presName="connectorText" presStyleLbl="sibTrans2D1" presStyleIdx="4" presStyleCnt="6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5" presStyleCnt="6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5" presStyleCnt="6"/>
      <dgm:spPr/>
      <dgm:t>
        <a:bodyPr/>
        <a:lstStyle/>
        <a:p>
          <a:endParaRPr lang="de-CH"/>
        </a:p>
      </dgm:t>
    </dgm:pt>
  </dgm:ptLst>
  <dgm:cxnLst>
    <dgm:cxn modelId="{270D1F02-4129-419F-9167-0493D37B6B48}" type="presOf" srcId="{0CE20AEF-171B-4815-95FA-539D1E61B12A}" destId="{EE623A9F-56CC-4158-AF5D-667507137435}" srcOrd="1" destOrd="0" presId="urn:microsoft.com/office/officeart/2005/8/layout/cycle2"/>
    <dgm:cxn modelId="{56DB2487-E656-4C8B-99CE-47C3AB41F98D}" type="presOf" srcId="{4973BC03-2DAD-41A4-AECF-E39AC27608AE}" destId="{E7415C56-9F41-4E36-BF73-F29E88A8FF1A}" srcOrd="1" destOrd="0" presId="urn:microsoft.com/office/officeart/2005/8/layout/cycle2"/>
    <dgm:cxn modelId="{61CC7CA5-FC9D-434B-8109-E90333C82396}" type="presOf" srcId="{F337626C-6C91-43FC-861C-F65C22BFBE49}" destId="{460FEF32-29AD-466F-BCAA-0188B07E9156}" srcOrd="0" destOrd="0" presId="urn:microsoft.com/office/officeart/2005/8/layout/cycle2"/>
    <dgm:cxn modelId="{DF73C3E1-EFA9-450B-B1AF-3FB42876ECD3}" type="presOf" srcId="{40F91F4C-E820-4C98-BAB8-7B72C5B76F74}" destId="{F5184B2E-C4C3-4291-88AF-87B37E1B3730}" srcOrd="1" destOrd="0" presId="urn:microsoft.com/office/officeart/2005/8/layout/cycle2"/>
    <dgm:cxn modelId="{293B4A6C-466F-4E0F-8B38-A8AC32F9D88E}" type="presOf" srcId="{AC4D6376-4253-439A-ACF2-F2CF38BD4968}" destId="{1C887AA6-C33C-4812-9139-393C66CD78FD}" srcOrd="0" destOrd="0" presId="urn:microsoft.com/office/officeart/2005/8/layout/cycle2"/>
    <dgm:cxn modelId="{8CEAF2B4-D98D-4038-96A6-92D860C6029E}" type="presOf" srcId="{B92ADA42-E905-4DF1-9498-D10AB0C754AC}" destId="{77E9DF83-EE86-4A60-AB79-7B2630A7A418}" srcOrd="0" destOrd="0" presId="urn:microsoft.com/office/officeart/2005/8/layout/cycle2"/>
    <dgm:cxn modelId="{58E2B328-28AA-498C-8BC1-C7B038ACE9DF}" type="presOf" srcId="{AE1BAB94-F16A-4607-8403-E612209B08B6}" destId="{0ECE75EA-FB95-4DBD-BFF9-B788C68D77B4}" srcOrd="1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4DAFE44D-21AE-4E6C-8EB8-6A85C230250F}" type="presOf" srcId="{40F91F4C-E820-4C98-BAB8-7B72C5B76F74}" destId="{3421C059-7A7C-40B4-B28E-1CB0B5A070A9}" srcOrd="0" destOrd="0" presId="urn:microsoft.com/office/officeart/2005/8/layout/cycle2"/>
    <dgm:cxn modelId="{09E4F814-9D7D-4C0B-B8AC-55A57EA81128}" type="presOf" srcId="{AE1BAB94-F16A-4607-8403-E612209B08B6}" destId="{F7C98BA7-2D5F-4431-A08A-E84A49E41950}" srcOrd="0" destOrd="0" presId="urn:microsoft.com/office/officeart/2005/8/layout/cycle2"/>
    <dgm:cxn modelId="{4DD577B3-5B3C-41AF-A1E5-F40AD893D6E6}" type="presOf" srcId="{6EDF340C-B9B0-4326-A22D-8889E293DBAA}" destId="{309CD068-1386-41BA-80C5-F771610B31D4}" srcOrd="0" destOrd="0" presId="urn:microsoft.com/office/officeart/2005/8/layout/cycle2"/>
    <dgm:cxn modelId="{EFA6D3F6-9F97-4535-BC39-54C5BBBB14E1}" type="presOf" srcId="{B852F6BE-913D-452B-8AA6-6BDEC3D30A81}" destId="{B870ADBF-F6A0-44DB-8D35-D4FA8F62040F}" srcOrd="1" destOrd="0" presId="urn:microsoft.com/office/officeart/2005/8/layout/cycle2"/>
    <dgm:cxn modelId="{31773C53-FF92-4C5F-8AF8-9F65A8BCF9CE}" srcId="{C409DCD6-BAD3-4F6D-9360-F3D1BE6FB5F2}" destId="{6EDF340C-B9B0-4326-A22D-8889E293DBAA}" srcOrd="4" destOrd="0" parTransId="{3CF20F97-A184-4157-8278-76E4B8704D75}" sibTransId="{B92ADA42-E905-4DF1-9498-D10AB0C754AC}"/>
    <dgm:cxn modelId="{FA3A7430-1989-4382-913B-952ED414DB61}" type="presOf" srcId="{C409DCD6-BAD3-4F6D-9360-F3D1BE6FB5F2}" destId="{CBE41445-9C26-4BE8-A324-59C7BAB56CB7}" srcOrd="0" destOrd="0" presId="urn:microsoft.com/office/officeart/2005/8/layout/cycle2"/>
    <dgm:cxn modelId="{F9B50A23-539B-4B99-914E-F53E98C45C05}" srcId="{C409DCD6-BAD3-4F6D-9360-F3D1BE6FB5F2}" destId="{EB4249F9-EB3C-4607-842E-B6C15192C8D6}" srcOrd="5" destOrd="0" parTransId="{BF96C529-9BFC-475E-859E-64A272C6E4C3}" sibTransId="{B852F6BE-913D-452B-8AA6-6BDEC3D30A81}"/>
    <dgm:cxn modelId="{E1E49897-0750-45B4-8964-E3E9A6FEA618}" type="presOf" srcId="{B92ADA42-E905-4DF1-9498-D10AB0C754AC}" destId="{4DCB6C2B-5940-49C9-AFCF-B017799A588B}" srcOrd="1" destOrd="0" presId="urn:microsoft.com/office/officeart/2005/8/layout/cycle2"/>
    <dgm:cxn modelId="{670A3A4B-5A95-4C43-86CF-29E72CE1C675}" type="presOf" srcId="{4973BC03-2DAD-41A4-AECF-E39AC27608AE}" destId="{DDC9EB9A-C7C6-488F-86C1-4D5FEC6B3981}" srcOrd="0" destOrd="0" presId="urn:microsoft.com/office/officeart/2005/8/layout/cycle2"/>
    <dgm:cxn modelId="{96D3678A-6B01-45BF-BF2C-982BFE3B8319}" type="presOf" srcId="{8789EBF1-528E-45BE-AA13-703F45753297}" destId="{FF5EEEAD-62E9-4714-9548-776F97CD8508}" srcOrd="0" destOrd="0" presId="urn:microsoft.com/office/officeart/2005/8/layout/cycle2"/>
    <dgm:cxn modelId="{78AF0B33-ACEF-46E5-A820-D0A40890A42A}" type="presOf" srcId="{B852F6BE-913D-452B-8AA6-6BDEC3D30A81}" destId="{10BDBAFE-C08B-4435-9B59-196BF20E33E7}" srcOrd="0" destOrd="0" presId="urn:microsoft.com/office/officeart/2005/8/layout/cycle2"/>
    <dgm:cxn modelId="{21D2EC95-C128-4495-A7AB-C3ECD8A4DEFA}" type="presOf" srcId="{EB4249F9-EB3C-4607-842E-B6C15192C8D6}" destId="{0F499A44-9DE2-4DB5-836B-967A5DFF798D}" srcOrd="0" destOrd="0" presId="urn:microsoft.com/office/officeart/2005/8/layout/cycle2"/>
    <dgm:cxn modelId="{35B6B8AD-C3FE-40D3-BFB4-835745ABCC30}" srcId="{C409DCD6-BAD3-4F6D-9360-F3D1BE6FB5F2}" destId="{8789EBF1-528E-45BE-AA13-703F45753297}" srcOrd="2" destOrd="0" parTransId="{AE33A609-5554-4491-B945-9EB7E53E3DAA}" sibTransId="{4973BC03-2DAD-41A4-AECF-E39AC27608AE}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788EC37E-18DA-4995-92A7-842FC94C218B}" type="presOf" srcId="{0CE20AEF-171B-4815-95FA-539D1E61B12A}" destId="{E256A5B9-591B-41FA-A21C-2544EB3BA9EF}" srcOrd="0" destOrd="0" presId="urn:microsoft.com/office/officeart/2005/8/layout/cycle2"/>
    <dgm:cxn modelId="{00A59EA2-F883-4B97-A3C8-F7984285C06A}" srcId="{C409DCD6-BAD3-4F6D-9360-F3D1BE6FB5F2}" destId="{A1ECC923-B1A9-4935-947D-EE17A0A817AC}" srcOrd="3" destOrd="0" parTransId="{722A20B6-9D73-4AA8-B932-BFE2123CDF6F}" sibTransId="{AE1BAB94-F16A-4607-8403-E612209B08B6}"/>
    <dgm:cxn modelId="{3B1C3714-D60E-4671-BB35-09C674C95BF7}" type="presOf" srcId="{A1ECC923-B1A9-4935-947D-EE17A0A817AC}" destId="{65635F1D-299B-494C-AE94-FDBDE2FF8A10}" srcOrd="0" destOrd="0" presId="urn:microsoft.com/office/officeart/2005/8/layout/cycle2"/>
    <dgm:cxn modelId="{D641C3A7-F61C-440A-AD51-0171D4024F7F}" type="presParOf" srcId="{CBE41445-9C26-4BE8-A324-59C7BAB56CB7}" destId="{460FEF32-29AD-466F-BCAA-0188B07E9156}" srcOrd="0" destOrd="0" presId="urn:microsoft.com/office/officeart/2005/8/layout/cycle2"/>
    <dgm:cxn modelId="{8A138A9C-BB08-43AB-B4FE-284287917C3E}" type="presParOf" srcId="{CBE41445-9C26-4BE8-A324-59C7BAB56CB7}" destId="{E256A5B9-591B-41FA-A21C-2544EB3BA9EF}" srcOrd="1" destOrd="0" presId="urn:microsoft.com/office/officeart/2005/8/layout/cycle2"/>
    <dgm:cxn modelId="{1D6179E9-9D95-4B56-BEC6-1EDB8CDC0A51}" type="presParOf" srcId="{E256A5B9-591B-41FA-A21C-2544EB3BA9EF}" destId="{EE623A9F-56CC-4158-AF5D-667507137435}" srcOrd="0" destOrd="0" presId="urn:microsoft.com/office/officeart/2005/8/layout/cycle2"/>
    <dgm:cxn modelId="{5621BFEB-683C-4F1B-8DA1-2B02E7F2C1AE}" type="presParOf" srcId="{CBE41445-9C26-4BE8-A324-59C7BAB56CB7}" destId="{1C887AA6-C33C-4812-9139-393C66CD78FD}" srcOrd="2" destOrd="0" presId="urn:microsoft.com/office/officeart/2005/8/layout/cycle2"/>
    <dgm:cxn modelId="{CE9702DE-E3C0-4479-8655-DFB86397D15F}" type="presParOf" srcId="{CBE41445-9C26-4BE8-A324-59C7BAB56CB7}" destId="{3421C059-7A7C-40B4-B28E-1CB0B5A070A9}" srcOrd="3" destOrd="0" presId="urn:microsoft.com/office/officeart/2005/8/layout/cycle2"/>
    <dgm:cxn modelId="{55AE6169-49C3-453E-B538-EFF2DDBF8CD3}" type="presParOf" srcId="{3421C059-7A7C-40B4-B28E-1CB0B5A070A9}" destId="{F5184B2E-C4C3-4291-88AF-87B37E1B3730}" srcOrd="0" destOrd="0" presId="urn:microsoft.com/office/officeart/2005/8/layout/cycle2"/>
    <dgm:cxn modelId="{2BA52682-6090-41F0-BCD6-C2A9E1D3C79A}" type="presParOf" srcId="{CBE41445-9C26-4BE8-A324-59C7BAB56CB7}" destId="{FF5EEEAD-62E9-4714-9548-776F97CD8508}" srcOrd="4" destOrd="0" presId="urn:microsoft.com/office/officeart/2005/8/layout/cycle2"/>
    <dgm:cxn modelId="{71174664-AA4A-486D-9173-7826316CD91E}" type="presParOf" srcId="{CBE41445-9C26-4BE8-A324-59C7BAB56CB7}" destId="{DDC9EB9A-C7C6-488F-86C1-4D5FEC6B3981}" srcOrd="5" destOrd="0" presId="urn:microsoft.com/office/officeart/2005/8/layout/cycle2"/>
    <dgm:cxn modelId="{224A0F9F-E88C-453D-A2EF-491970CC7159}" type="presParOf" srcId="{DDC9EB9A-C7C6-488F-86C1-4D5FEC6B3981}" destId="{E7415C56-9F41-4E36-BF73-F29E88A8FF1A}" srcOrd="0" destOrd="0" presId="urn:microsoft.com/office/officeart/2005/8/layout/cycle2"/>
    <dgm:cxn modelId="{0DCA0165-3EE2-48F1-BA11-489FE06AE973}" type="presParOf" srcId="{CBE41445-9C26-4BE8-A324-59C7BAB56CB7}" destId="{65635F1D-299B-494C-AE94-FDBDE2FF8A10}" srcOrd="6" destOrd="0" presId="urn:microsoft.com/office/officeart/2005/8/layout/cycle2"/>
    <dgm:cxn modelId="{8DB00289-BDCB-4740-8476-C946780B16FD}" type="presParOf" srcId="{CBE41445-9C26-4BE8-A324-59C7BAB56CB7}" destId="{F7C98BA7-2D5F-4431-A08A-E84A49E41950}" srcOrd="7" destOrd="0" presId="urn:microsoft.com/office/officeart/2005/8/layout/cycle2"/>
    <dgm:cxn modelId="{90E121C2-9918-412C-9D9E-CBA9EA52ACD5}" type="presParOf" srcId="{F7C98BA7-2D5F-4431-A08A-E84A49E41950}" destId="{0ECE75EA-FB95-4DBD-BFF9-B788C68D77B4}" srcOrd="0" destOrd="0" presId="urn:microsoft.com/office/officeart/2005/8/layout/cycle2"/>
    <dgm:cxn modelId="{CA9B31A1-E2AF-4646-BB7A-4C35E716CAAA}" type="presParOf" srcId="{CBE41445-9C26-4BE8-A324-59C7BAB56CB7}" destId="{309CD068-1386-41BA-80C5-F771610B31D4}" srcOrd="8" destOrd="0" presId="urn:microsoft.com/office/officeart/2005/8/layout/cycle2"/>
    <dgm:cxn modelId="{CF8B0F9D-46A8-42AB-AC28-DF6AE1405260}" type="presParOf" srcId="{CBE41445-9C26-4BE8-A324-59C7BAB56CB7}" destId="{77E9DF83-EE86-4A60-AB79-7B2630A7A418}" srcOrd="9" destOrd="0" presId="urn:microsoft.com/office/officeart/2005/8/layout/cycle2"/>
    <dgm:cxn modelId="{799A2BFE-76F8-4AF3-A6DB-CF3A46764782}" type="presParOf" srcId="{77E9DF83-EE86-4A60-AB79-7B2630A7A418}" destId="{4DCB6C2B-5940-49C9-AFCF-B017799A588B}" srcOrd="0" destOrd="0" presId="urn:microsoft.com/office/officeart/2005/8/layout/cycle2"/>
    <dgm:cxn modelId="{B7D08288-4C66-45BD-A61C-D6567A80206F}" type="presParOf" srcId="{CBE41445-9C26-4BE8-A324-59C7BAB56CB7}" destId="{0F499A44-9DE2-4DB5-836B-967A5DFF798D}" srcOrd="10" destOrd="0" presId="urn:microsoft.com/office/officeart/2005/8/layout/cycle2"/>
    <dgm:cxn modelId="{D6AE0D8F-A5EC-470B-96B2-9C49B4E7C555}" type="presParOf" srcId="{CBE41445-9C26-4BE8-A324-59C7BAB56CB7}" destId="{10BDBAFE-C08B-4435-9B59-196BF20E33E7}" srcOrd="11" destOrd="0" presId="urn:microsoft.com/office/officeart/2005/8/layout/cycle2"/>
    <dgm:cxn modelId="{328FC842-01BE-4AFA-8181-B3E82D70C47C}" type="presParOf" srcId="{10BDBAFE-C08B-4435-9B59-196BF20E33E7}" destId="{B870ADBF-F6A0-44DB-8D35-D4FA8F62040F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/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4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4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4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4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2" presStyleCnt="4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2" presStyleCnt="4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3" presStyleCnt="4" custLinFactNeighborX="39645" custLinFactNeighborY="-6556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3" presStyleCnt="4"/>
      <dgm:spPr/>
      <dgm:t>
        <a:bodyPr/>
        <a:lstStyle/>
        <a:p>
          <a:endParaRPr lang="de-CH"/>
        </a:p>
      </dgm:t>
    </dgm:pt>
  </dgm:ptLst>
  <dgm:cxnLst>
    <dgm:cxn modelId="{8BB68761-277A-49F9-B9B7-37BDED7013B0}" type="presOf" srcId="{40F91F4C-E820-4C98-BAB8-7B72C5B76F74}" destId="{3421C059-7A7C-40B4-B28E-1CB0B5A070A9}" srcOrd="0" destOrd="0" presId="urn:microsoft.com/office/officeart/2005/8/layout/cycle2"/>
    <dgm:cxn modelId="{F3A17CB0-A2FB-4E47-A15D-B93C6C778B75}" srcId="{C409DCD6-BAD3-4F6D-9360-F3D1BE6FB5F2}" destId="{CC07DCAC-7670-4770-BA56-0F1B3D532FC8}" srcOrd="3" destOrd="0" parTransId="{754D61AA-5F13-4E9C-B33F-B0A0A6FAEE35}" sibTransId="{7B900DFC-CDC3-4297-A759-AB1456B685E6}"/>
    <dgm:cxn modelId="{6B4DD1C4-F68D-4446-9A75-BFFA12E933B1}" type="presOf" srcId="{AC4D6376-4253-439A-ACF2-F2CF38BD4968}" destId="{1C887AA6-C33C-4812-9139-393C66CD78FD}" srcOrd="0" destOrd="0" presId="urn:microsoft.com/office/officeart/2005/8/layout/cycle2"/>
    <dgm:cxn modelId="{A086BD8A-155E-4B81-884D-25E6488970E0}" type="presOf" srcId="{F337626C-6C91-43FC-861C-F65C22BFBE49}" destId="{460FEF32-29AD-466F-BCAA-0188B07E9156}" srcOrd="0" destOrd="0" presId="urn:microsoft.com/office/officeart/2005/8/layout/cycle2"/>
    <dgm:cxn modelId="{AFF6B6B9-6A26-439B-9663-C165C0005C37}" type="presOf" srcId="{0CE20AEF-171B-4815-95FA-539D1E61B12A}" destId="{E256A5B9-591B-41FA-A21C-2544EB3BA9EF}" srcOrd="0" destOrd="0" presId="urn:microsoft.com/office/officeart/2005/8/layout/cycle2"/>
    <dgm:cxn modelId="{78D31525-DD4C-4606-9203-1166496F6F9E}" type="presOf" srcId="{B852F6BE-913D-452B-8AA6-6BDEC3D30A81}" destId="{B870ADBF-F6A0-44DB-8D35-D4FA8F62040F}" srcOrd="1" destOrd="0" presId="urn:microsoft.com/office/officeart/2005/8/layout/cycle2"/>
    <dgm:cxn modelId="{1F1250AE-F66E-4D2B-ACE7-C3B40227E7BE}" type="presOf" srcId="{0CE20AEF-171B-4815-95FA-539D1E61B12A}" destId="{EE623A9F-56CC-4158-AF5D-667507137435}" srcOrd="1" destOrd="0" presId="urn:microsoft.com/office/officeart/2005/8/layout/cycle2"/>
    <dgm:cxn modelId="{1A2FC174-3FEF-42C7-8DB6-EE9809061B06}" type="presOf" srcId="{EB4249F9-EB3C-4607-842E-B6C15192C8D6}" destId="{0F499A44-9DE2-4DB5-836B-967A5DFF798D}" srcOrd="0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6D0CA88F-CA29-4137-936B-FF486C5BD90C}" type="presOf" srcId="{CC07DCAC-7670-4770-BA56-0F1B3D532FC8}" destId="{716096C6-D705-4496-ABC9-9D4591BFADE4}" srcOrd="0" destOrd="0" presId="urn:microsoft.com/office/officeart/2005/8/layout/cycle2"/>
    <dgm:cxn modelId="{0D1F28A4-81B2-4778-9DCA-84071A74E825}" type="presOf" srcId="{C409DCD6-BAD3-4F6D-9360-F3D1BE6FB5F2}" destId="{CBE41445-9C26-4BE8-A324-59C7BAB56CB7}" srcOrd="0" destOrd="0" presId="urn:microsoft.com/office/officeart/2005/8/layout/cycle2"/>
    <dgm:cxn modelId="{63B41B66-1629-4B8E-A062-C5C927CAE8CE}" type="presOf" srcId="{7B900DFC-CDC3-4297-A759-AB1456B685E6}" destId="{BACF3450-EC0F-4758-A898-680D517E92C0}" srcOrd="0" destOrd="0" presId="urn:microsoft.com/office/officeart/2005/8/layout/cycle2"/>
    <dgm:cxn modelId="{3841572A-600B-43DD-A014-86ABE43A12AE}" type="presOf" srcId="{7B900DFC-CDC3-4297-A759-AB1456B685E6}" destId="{C910DE7F-5F3D-4FFB-B862-EA14C55F81DB}" srcOrd="1" destOrd="0" presId="urn:microsoft.com/office/officeart/2005/8/layout/cycle2"/>
    <dgm:cxn modelId="{7D454D04-DAF8-4ABD-884D-184E4F38B4A7}" type="presOf" srcId="{B852F6BE-913D-452B-8AA6-6BDEC3D30A81}" destId="{10BDBAFE-C08B-4435-9B59-196BF20E33E7}" srcOrd="0" destOrd="0" presId="urn:microsoft.com/office/officeart/2005/8/layout/cycle2"/>
    <dgm:cxn modelId="{9ABEE566-F1DE-4BD9-844F-B8E485DC4297}" type="presOf" srcId="{40F91F4C-E820-4C98-BAB8-7B72C5B76F74}" destId="{F5184B2E-C4C3-4291-88AF-87B37E1B3730}" srcOrd="1" destOrd="0" presId="urn:microsoft.com/office/officeart/2005/8/layout/cycle2"/>
    <dgm:cxn modelId="{F9B50A23-539B-4B99-914E-F53E98C45C05}" srcId="{C409DCD6-BAD3-4F6D-9360-F3D1BE6FB5F2}" destId="{EB4249F9-EB3C-4607-842E-B6C15192C8D6}" srcOrd="2" destOrd="0" parTransId="{BF96C529-9BFC-475E-859E-64A272C6E4C3}" sibTransId="{B852F6BE-913D-452B-8AA6-6BDEC3D30A81}"/>
    <dgm:cxn modelId="{9862C621-A804-4D98-B02C-C31C28CB040F}" type="presParOf" srcId="{CBE41445-9C26-4BE8-A324-59C7BAB56CB7}" destId="{460FEF32-29AD-466F-BCAA-0188B07E9156}" srcOrd="0" destOrd="0" presId="urn:microsoft.com/office/officeart/2005/8/layout/cycle2"/>
    <dgm:cxn modelId="{A1AC54C5-ED31-4EB7-A903-11E854AFEDDE}" type="presParOf" srcId="{CBE41445-9C26-4BE8-A324-59C7BAB56CB7}" destId="{E256A5B9-591B-41FA-A21C-2544EB3BA9EF}" srcOrd="1" destOrd="0" presId="urn:microsoft.com/office/officeart/2005/8/layout/cycle2"/>
    <dgm:cxn modelId="{9005AF0C-0813-49EF-AD92-B6F6B3CD8563}" type="presParOf" srcId="{E256A5B9-591B-41FA-A21C-2544EB3BA9EF}" destId="{EE623A9F-56CC-4158-AF5D-667507137435}" srcOrd="0" destOrd="0" presId="urn:microsoft.com/office/officeart/2005/8/layout/cycle2"/>
    <dgm:cxn modelId="{DB38A639-C117-41D6-A43D-7C2208376ADB}" type="presParOf" srcId="{CBE41445-9C26-4BE8-A324-59C7BAB56CB7}" destId="{1C887AA6-C33C-4812-9139-393C66CD78FD}" srcOrd="2" destOrd="0" presId="urn:microsoft.com/office/officeart/2005/8/layout/cycle2"/>
    <dgm:cxn modelId="{9C57B9EB-655C-4E22-8906-4FC8D7596180}" type="presParOf" srcId="{CBE41445-9C26-4BE8-A324-59C7BAB56CB7}" destId="{3421C059-7A7C-40B4-B28E-1CB0B5A070A9}" srcOrd="3" destOrd="0" presId="urn:microsoft.com/office/officeart/2005/8/layout/cycle2"/>
    <dgm:cxn modelId="{5543F56B-613C-48E8-9FD3-EF747BBDCDEF}" type="presParOf" srcId="{3421C059-7A7C-40B4-B28E-1CB0B5A070A9}" destId="{F5184B2E-C4C3-4291-88AF-87B37E1B3730}" srcOrd="0" destOrd="0" presId="urn:microsoft.com/office/officeart/2005/8/layout/cycle2"/>
    <dgm:cxn modelId="{B23C0E1D-1074-4F83-93BD-B890B0CD816E}" type="presParOf" srcId="{CBE41445-9C26-4BE8-A324-59C7BAB56CB7}" destId="{0F499A44-9DE2-4DB5-836B-967A5DFF798D}" srcOrd="4" destOrd="0" presId="urn:microsoft.com/office/officeart/2005/8/layout/cycle2"/>
    <dgm:cxn modelId="{2ACAE2F3-FCE5-4EDE-8270-51763786B5EE}" type="presParOf" srcId="{CBE41445-9C26-4BE8-A324-59C7BAB56CB7}" destId="{10BDBAFE-C08B-4435-9B59-196BF20E33E7}" srcOrd="5" destOrd="0" presId="urn:microsoft.com/office/officeart/2005/8/layout/cycle2"/>
    <dgm:cxn modelId="{FC891AB2-1338-44B1-9AD1-2AE062FA6A9A}" type="presParOf" srcId="{10BDBAFE-C08B-4435-9B59-196BF20E33E7}" destId="{B870ADBF-F6A0-44DB-8D35-D4FA8F62040F}" srcOrd="0" destOrd="0" presId="urn:microsoft.com/office/officeart/2005/8/layout/cycle2"/>
    <dgm:cxn modelId="{185ED897-BBFF-4A6D-A9F2-75A7DAAB5C73}" type="presParOf" srcId="{CBE41445-9C26-4BE8-A324-59C7BAB56CB7}" destId="{716096C6-D705-4496-ABC9-9D4591BFADE4}" srcOrd="6" destOrd="0" presId="urn:microsoft.com/office/officeart/2005/8/layout/cycle2"/>
    <dgm:cxn modelId="{40C01BCE-D6CE-4059-9D86-F938D7660635}" type="presParOf" srcId="{CBE41445-9C26-4BE8-A324-59C7BAB56CB7}" destId="{BACF3450-EC0F-4758-A898-680D517E92C0}" srcOrd="7" destOrd="0" presId="urn:microsoft.com/office/officeart/2005/8/layout/cycle2"/>
    <dgm:cxn modelId="{2FF28198-6CE8-444D-B3CC-5CA2961E97E8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>
        <a:solidFill>
          <a:schemeClr val="accent1"/>
        </a:solidFill>
      </dgm:spPr>
      <dgm:t>
        <a:bodyPr/>
        <a:lstStyle/>
        <a:p>
          <a:endParaRPr lang="de-CH" dirty="0">
            <a:solidFill>
              <a:srgbClr val="7030A0"/>
            </a:solidFill>
          </a:endParaRPr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>
            <a:solidFill>
              <a:srgbClr val="C00000"/>
            </a:solidFill>
          </a:endParaRPr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5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5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5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5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2" presStyleCnt="5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2" presStyleCnt="5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3" presStyleCnt="5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3" presStyleCnt="5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4" presStyleCnt="5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4" presStyleCnt="5"/>
      <dgm:spPr/>
      <dgm:t>
        <a:bodyPr/>
        <a:lstStyle/>
        <a:p>
          <a:endParaRPr lang="de-CH"/>
        </a:p>
      </dgm:t>
    </dgm:pt>
  </dgm:ptLst>
  <dgm:cxnLst>
    <dgm:cxn modelId="{6A92A6D1-9BDA-4142-98E3-3D2DD4100FCB}" type="presOf" srcId="{AC4D6376-4253-439A-ACF2-F2CF38BD4968}" destId="{1C887AA6-C33C-4812-9139-393C66CD78FD}" srcOrd="0" destOrd="0" presId="urn:microsoft.com/office/officeart/2005/8/layout/cycle2"/>
    <dgm:cxn modelId="{F3A17CB0-A2FB-4E47-A15D-B93C6C778B75}" srcId="{C409DCD6-BAD3-4F6D-9360-F3D1BE6FB5F2}" destId="{CC07DCAC-7670-4770-BA56-0F1B3D532FC8}" srcOrd="4" destOrd="0" parTransId="{754D61AA-5F13-4E9C-B33F-B0A0A6FAEE35}" sibTransId="{7B900DFC-CDC3-4297-A759-AB1456B685E6}"/>
    <dgm:cxn modelId="{29F886D7-A9B8-4FCC-9859-7D4EE8F97E22}" type="presOf" srcId="{0CE20AEF-171B-4815-95FA-539D1E61B12A}" destId="{E256A5B9-591B-41FA-A21C-2544EB3BA9EF}" srcOrd="0" destOrd="0" presId="urn:microsoft.com/office/officeart/2005/8/layout/cycle2"/>
    <dgm:cxn modelId="{B7656A7A-CA46-4001-8C45-939EC3B00BCF}" type="presOf" srcId="{0CE20AEF-171B-4815-95FA-539D1E61B12A}" destId="{EE623A9F-56CC-4158-AF5D-667507137435}" srcOrd="1" destOrd="0" presId="urn:microsoft.com/office/officeart/2005/8/layout/cycle2"/>
    <dgm:cxn modelId="{C151DA4C-D058-4389-9596-A30843A66ABA}" type="presOf" srcId="{7B900DFC-CDC3-4297-A759-AB1456B685E6}" destId="{BACF3450-EC0F-4758-A898-680D517E92C0}" srcOrd="0" destOrd="0" presId="urn:microsoft.com/office/officeart/2005/8/layout/cycle2"/>
    <dgm:cxn modelId="{4265F313-C0DB-4870-9BD9-729F34945964}" type="presOf" srcId="{C409DCD6-BAD3-4F6D-9360-F3D1BE6FB5F2}" destId="{CBE41445-9C26-4BE8-A324-59C7BAB56CB7}" srcOrd="0" destOrd="0" presId="urn:microsoft.com/office/officeart/2005/8/layout/cycle2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16A01871-51A4-44E7-910D-CF11CC7B24C1}" srcId="{C409DCD6-BAD3-4F6D-9360-F3D1BE6FB5F2}" destId="{AC4D6376-4253-439A-ACF2-F2CF38BD4968}" srcOrd="2" destOrd="0" parTransId="{1D944A4E-23C1-4E42-8239-E2F38C52A1B2}" sibTransId="{40F91F4C-E820-4C98-BAB8-7B72C5B76F74}"/>
    <dgm:cxn modelId="{41E75A5D-535C-4163-BB78-D60C9225A062}" type="presOf" srcId="{925A0C6A-30A0-4FA8-BCA9-04C8E9E1A971}" destId="{F79FC1E5-E049-47CE-A4D3-8C686BA2F03A}" srcOrd="0" destOrd="0" presId="urn:microsoft.com/office/officeart/2005/8/layout/cycle2"/>
    <dgm:cxn modelId="{6D37F758-D82C-4D0B-9AB0-04A4CC4B183E}" type="presOf" srcId="{F337626C-6C91-43FC-861C-F65C22BFBE49}" destId="{460FEF32-29AD-466F-BCAA-0188B07E9156}" srcOrd="0" destOrd="0" presId="urn:microsoft.com/office/officeart/2005/8/layout/cycle2"/>
    <dgm:cxn modelId="{30FBF464-F748-4969-8762-1AC3770E5FA5}" type="presOf" srcId="{40F91F4C-E820-4C98-BAB8-7B72C5B76F74}" destId="{3421C059-7A7C-40B4-B28E-1CB0B5A070A9}" srcOrd="0" destOrd="0" presId="urn:microsoft.com/office/officeart/2005/8/layout/cycle2"/>
    <dgm:cxn modelId="{EFBBE4DE-5893-44CB-9796-5E5FA5FEC0EA}" type="presOf" srcId="{40F91F4C-E820-4C98-BAB8-7B72C5B76F74}" destId="{F5184B2E-C4C3-4291-88AF-87B37E1B3730}" srcOrd="1" destOrd="0" presId="urn:microsoft.com/office/officeart/2005/8/layout/cycle2"/>
    <dgm:cxn modelId="{2B8CB428-1F1B-446B-8B30-16C30100F27D}" type="presOf" srcId="{B852F6BE-913D-452B-8AA6-6BDEC3D30A81}" destId="{B870ADBF-F6A0-44DB-8D35-D4FA8F62040F}" srcOrd="1" destOrd="0" presId="urn:microsoft.com/office/officeart/2005/8/layout/cycle2"/>
    <dgm:cxn modelId="{8192B2BB-B801-4AAC-AF0C-5DD62EF40C8F}" type="presOf" srcId="{7B900DFC-CDC3-4297-A759-AB1456B685E6}" destId="{C910DE7F-5F3D-4FFB-B862-EA14C55F81DB}" srcOrd="1" destOrd="0" presId="urn:microsoft.com/office/officeart/2005/8/layout/cycle2"/>
    <dgm:cxn modelId="{0CDD0269-4598-430D-9BB4-65B70D29C196}" type="presOf" srcId="{EB4249F9-EB3C-4607-842E-B6C15192C8D6}" destId="{0F499A44-9DE2-4DB5-836B-967A5DFF798D}" srcOrd="0" destOrd="0" presId="urn:microsoft.com/office/officeart/2005/8/layout/cycle2"/>
    <dgm:cxn modelId="{7B1C5B39-EB29-45D5-B131-1AD517173B6A}" type="presOf" srcId="{CC07DCAC-7670-4770-BA56-0F1B3D532FC8}" destId="{716096C6-D705-4496-ABC9-9D4591BFADE4}" srcOrd="0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F094AD4C-5C81-4972-9275-C02FFB2D0793}" type="presOf" srcId="{B10200C3-D443-4EC8-980E-D8B3C1008482}" destId="{6D9D3997-FC9E-4B06-8FF6-AB4225E3E06D}" srcOrd="0" destOrd="0" presId="urn:microsoft.com/office/officeart/2005/8/layout/cycle2"/>
    <dgm:cxn modelId="{F9B50A23-539B-4B99-914E-F53E98C45C05}" srcId="{C409DCD6-BAD3-4F6D-9360-F3D1BE6FB5F2}" destId="{EB4249F9-EB3C-4607-842E-B6C15192C8D6}" srcOrd="3" destOrd="0" parTransId="{BF96C529-9BFC-475E-859E-64A272C6E4C3}" sibTransId="{B852F6BE-913D-452B-8AA6-6BDEC3D30A81}"/>
    <dgm:cxn modelId="{AB896572-A639-41B4-BB0B-CD7541FCA9A0}" type="presOf" srcId="{B10200C3-D443-4EC8-980E-D8B3C1008482}" destId="{65428188-31FD-49D8-824E-155171D6C0F8}" srcOrd="1" destOrd="0" presId="urn:microsoft.com/office/officeart/2005/8/layout/cycle2"/>
    <dgm:cxn modelId="{A28AED62-A204-4D24-B050-7EA9E1B629B2}" type="presOf" srcId="{B852F6BE-913D-452B-8AA6-6BDEC3D30A81}" destId="{10BDBAFE-C08B-4435-9B59-196BF20E33E7}" srcOrd="0" destOrd="0" presId="urn:microsoft.com/office/officeart/2005/8/layout/cycle2"/>
    <dgm:cxn modelId="{F469B42B-605F-4600-B282-CCC4720B9844}" type="presParOf" srcId="{CBE41445-9C26-4BE8-A324-59C7BAB56CB7}" destId="{F79FC1E5-E049-47CE-A4D3-8C686BA2F03A}" srcOrd="0" destOrd="0" presId="urn:microsoft.com/office/officeart/2005/8/layout/cycle2"/>
    <dgm:cxn modelId="{466F1DE1-8740-458E-86D0-660C91456F0A}" type="presParOf" srcId="{CBE41445-9C26-4BE8-A324-59C7BAB56CB7}" destId="{6D9D3997-FC9E-4B06-8FF6-AB4225E3E06D}" srcOrd="1" destOrd="0" presId="urn:microsoft.com/office/officeart/2005/8/layout/cycle2"/>
    <dgm:cxn modelId="{FFFA69C5-AFE2-4332-AFCE-0A1223674180}" type="presParOf" srcId="{6D9D3997-FC9E-4B06-8FF6-AB4225E3E06D}" destId="{65428188-31FD-49D8-824E-155171D6C0F8}" srcOrd="0" destOrd="0" presId="urn:microsoft.com/office/officeart/2005/8/layout/cycle2"/>
    <dgm:cxn modelId="{041D4559-30C0-4A73-9F3E-467FCB92C11D}" type="presParOf" srcId="{CBE41445-9C26-4BE8-A324-59C7BAB56CB7}" destId="{460FEF32-29AD-466F-BCAA-0188B07E9156}" srcOrd="2" destOrd="0" presId="urn:microsoft.com/office/officeart/2005/8/layout/cycle2"/>
    <dgm:cxn modelId="{9FDD31B4-38EF-4DD7-9081-CA3725C6F3C8}" type="presParOf" srcId="{CBE41445-9C26-4BE8-A324-59C7BAB56CB7}" destId="{E256A5B9-591B-41FA-A21C-2544EB3BA9EF}" srcOrd="3" destOrd="0" presId="urn:microsoft.com/office/officeart/2005/8/layout/cycle2"/>
    <dgm:cxn modelId="{91005109-539A-406F-9FBD-3A8504915348}" type="presParOf" srcId="{E256A5B9-591B-41FA-A21C-2544EB3BA9EF}" destId="{EE623A9F-56CC-4158-AF5D-667507137435}" srcOrd="0" destOrd="0" presId="urn:microsoft.com/office/officeart/2005/8/layout/cycle2"/>
    <dgm:cxn modelId="{3B630441-1E68-44A5-9148-55473D95D677}" type="presParOf" srcId="{CBE41445-9C26-4BE8-A324-59C7BAB56CB7}" destId="{1C887AA6-C33C-4812-9139-393C66CD78FD}" srcOrd="4" destOrd="0" presId="urn:microsoft.com/office/officeart/2005/8/layout/cycle2"/>
    <dgm:cxn modelId="{21578EF6-8ED3-45B7-BA5A-6D0138B0E4EE}" type="presParOf" srcId="{CBE41445-9C26-4BE8-A324-59C7BAB56CB7}" destId="{3421C059-7A7C-40B4-B28E-1CB0B5A070A9}" srcOrd="5" destOrd="0" presId="urn:microsoft.com/office/officeart/2005/8/layout/cycle2"/>
    <dgm:cxn modelId="{0EA687DC-8EAF-4DFF-B395-62024139345E}" type="presParOf" srcId="{3421C059-7A7C-40B4-B28E-1CB0B5A070A9}" destId="{F5184B2E-C4C3-4291-88AF-87B37E1B3730}" srcOrd="0" destOrd="0" presId="urn:microsoft.com/office/officeart/2005/8/layout/cycle2"/>
    <dgm:cxn modelId="{D3AB9A02-9100-4985-BBB1-A49E24393269}" type="presParOf" srcId="{CBE41445-9C26-4BE8-A324-59C7BAB56CB7}" destId="{0F499A44-9DE2-4DB5-836B-967A5DFF798D}" srcOrd="6" destOrd="0" presId="urn:microsoft.com/office/officeart/2005/8/layout/cycle2"/>
    <dgm:cxn modelId="{6C0A95D3-DDE6-495F-8213-D279D71E4380}" type="presParOf" srcId="{CBE41445-9C26-4BE8-A324-59C7BAB56CB7}" destId="{10BDBAFE-C08B-4435-9B59-196BF20E33E7}" srcOrd="7" destOrd="0" presId="urn:microsoft.com/office/officeart/2005/8/layout/cycle2"/>
    <dgm:cxn modelId="{CD61B15D-F6F6-40A5-BCA3-0224E2DC897B}" type="presParOf" srcId="{10BDBAFE-C08B-4435-9B59-196BF20E33E7}" destId="{B870ADBF-F6A0-44DB-8D35-D4FA8F62040F}" srcOrd="0" destOrd="0" presId="urn:microsoft.com/office/officeart/2005/8/layout/cycle2"/>
    <dgm:cxn modelId="{15634882-FB52-48A0-9C9A-80AA3B945E01}" type="presParOf" srcId="{CBE41445-9C26-4BE8-A324-59C7BAB56CB7}" destId="{716096C6-D705-4496-ABC9-9D4591BFADE4}" srcOrd="8" destOrd="0" presId="urn:microsoft.com/office/officeart/2005/8/layout/cycle2"/>
    <dgm:cxn modelId="{6DBF12A3-07F9-4840-99DF-5884639366C0}" type="presParOf" srcId="{CBE41445-9C26-4BE8-A324-59C7BAB56CB7}" destId="{BACF3450-EC0F-4758-A898-680D517E92C0}" srcOrd="9" destOrd="0" presId="urn:microsoft.com/office/officeart/2005/8/layout/cycle2"/>
    <dgm:cxn modelId="{6BA9342F-7345-416A-9C8F-FAEFC16F5275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/>
      <dgm:t>
        <a:bodyPr/>
        <a:lstStyle/>
        <a:p>
          <a:endParaRPr lang="de-CH" dirty="0"/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3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3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3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3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2" presStyleCnt="3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2" presStyleCnt="3"/>
      <dgm:spPr/>
      <dgm:t>
        <a:bodyPr/>
        <a:lstStyle/>
        <a:p>
          <a:endParaRPr lang="de-CH"/>
        </a:p>
      </dgm:t>
    </dgm:pt>
  </dgm:ptLst>
  <dgm:cxnLst>
    <dgm:cxn modelId="{D5E85785-FE40-4F3B-BA79-843E8DB2CA69}" type="presOf" srcId="{C409DCD6-BAD3-4F6D-9360-F3D1BE6FB5F2}" destId="{CBE41445-9C26-4BE8-A324-59C7BAB56CB7}" srcOrd="0" destOrd="0" presId="urn:microsoft.com/office/officeart/2005/8/layout/cycle2"/>
    <dgm:cxn modelId="{F3A17CB0-A2FB-4E47-A15D-B93C6C778B75}" srcId="{C409DCD6-BAD3-4F6D-9360-F3D1BE6FB5F2}" destId="{CC07DCAC-7670-4770-BA56-0F1B3D532FC8}" srcOrd="2" destOrd="0" parTransId="{754D61AA-5F13-4E9C-B33F-B0A0A6FAEE35}" sibTransId="{7B900DFC-CDC3-4297-A759-AB1456B685E6}"/>
    <dgm:cxn modelId="{5324D0A6-5636-4A17-B2AD-C2975E874800}" type="presOf" srcId="{7B900DFC-CDC3-4297-A759-AB1456B685E6}" destId="{BACF3450-EC0F-4758-A898-680D517E92C0}" srcOrd="0" destOrd="0" presId="urn:microsoft.com/office/officeart/2005/8/layout/cycle2"/>
    <dgm:cxn modelId="{7363242D-9625-4E51-911D-3D1C6ABC0AAC}" type="presOf" srcId="{0CE20AEF-171B-4815-95FA-539D1E61B12A}" destId="{E256A5B9-591B-41FA-A21C-2544EB3BA9EF}" srcOrd="0" destOrd="0" presId="urn:microsoft.com/office/officeart/2005/8/layout/cycle2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64D3F854-5B07-4B88-8FB4-1E04B6CA942E}" type="presOf" srcId="{B10200C3-D443-4EC8-980E-D8B3C1008482}" destId="{65428188-31FD-49D8-824E-155171D6C0F8}" srcOrd="1" destOrd="0" presId="urn:microsoft.com/office/officeart/2005/8/layout/cycle2"/>
    <dgm:cxn modelId="{E57E8F2C-DA5A-4AB9-876B-0A91354D9BB3}" type="presOf" srcId="{925A0C6A-30A0-4FA8-BCA9-04C8E9E1A971}" destId="{F79FC1E5-E049-47CE-A4D3-8C686BA2F03A}" srcOrd="0" destOrd="0" presId="urn:microsoft.com/office/officeart/2005/8/layout/cycle2"/>
    <dgm:cxn modelId="{A80205CE-3BAD-49E1-9BD0-A58FB8C3880D}" type="presOf" srcId="{B10200C3-D443-4EC8-980E-D8B3C1008482}" destId="{6D9D3997-FC9E-4B06-8FF6-AB4225E3E06D}" srcOrd="0" destOrd="0" presId="urn:microsoft.com/office/officeart/2005/8/layout/cycle2"/>
    <dgm:cxn modelId="{DFEF1B2B-9875-4083-BF16-C9BA219D4639}" type="presOf" srcId="{CC07DCAC-7670-4770-BA56-0F1B3D532FC8}" destId="{716096C6-D705-4496-ABC9-9D4591BFADE4}" srcOrd="0" destOrd="0" presId="urn:microsoft.com/office/officeart/2005/8/layout/cycle2"/>
    <dgm:cxn modelId="{59A625BC-3042-45B4-A527-0F3143ACB5D6}" type="presOf" srcId="{F337626C-6C91-43FC-861C-F65C22BFBE49}" destId="{460FEF32-29AD-466F-BCAA-0188B07E9156}" srcOrd="0" destOrd="0" presId="urn:microsoft.com/office/officeart/2005/8/layout/cycle2"/>
    <dgm:cxn modelId="{C808D3D5-FC67-4711-BCE9-18DB906C2B6C}" type="presOf" srcId="{0CE20AEF-171B-4815-95FA-539D1E61B12A}" destId="{EE623A9F-56CC-4158-AF5D-667507137435}" srcOrd="1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A3062B4B-8582-4D42-BFAC-09D93A0BA528}" type="presOf" srcId="{7B900DFC-CDC3-4297-A759-AB1456B685E6}" destId="{C910DE7F-5F3D-4FFB-B862-EA14C55F81DB}" srcOrd="1" destOrd="0" presId="urn:microsoft.com/office/officeart/2005/8/layout/cycle2"/>
    <dgm:cxn modelId="{F4964565-D4E0-464D-AE12-156CE74F1A4E}" type="presParOf" srcId="{CBE41445-9C26-4BE8-A324-59C7BAB56CB7}" destId="{F79FC1E5-E049-47CE-A4D3-8C686BA2F03A}" srcOrd="0" destOrd="0" presId="urn:microsoft.com/office/officeart/2005/8/layout/cycle2"/>
    <dgm:cxn modelId="{6448D4A7-C5EA-4EFE-BACA-42D195532C09}" type="presParOf" srcId="{CBE41445-9C26-4BE8-A324-59C7BAB56CB7}" destId="{6D9D3997-FC9E-4B06-8FF6-AB4225E3E06D}" srcOrd="1" destOrd="0" presId="urn:microsoft.com/office/officeart/2005/8/layout/cycle2"/>
    <dgm:cxn modelId="{794A9BA1-248E-44F4-97A3-C175E1BF7D43}" type="presParOf" srcId="{6D9D3997-FC9E-4B06-8FF6-AB4225E3E06D}" destId="{65428188-31FD-49D8-824E-155171D6C0F8}" srcOrd="0" destOrd="0" presId="urn:microsoft.com/office/officeart/2005/8/layout/cycle2"/>
    <dgm:cxn modelId="{D6454EC5-861C-49EC-956A-55CE51FC7BDC}" type="presParOf" srcId="{CBE41445-9C26-4BE8-A324-59C7BAB56CB7}" destId="{460FEF32-29AD-466F-BCAA-0188B07E9156}" srcOrd="2" destOrd="0" presId="urn:microsoft.com/office/officeart/2005/8/layout/cycle2"/>
    <dgm:cxn modelId="{AB85AB87-30DB-448D-B0D2-83813072D183}" type="presParOf" srcId="{CBE41445-9C26-4BE8-A324-59C7BAB56CB7}" destId="{E256A5B9-591B-41FA-A21C-2544EB3BA9EF}" srcOrd="3" destOrd="0" presId="urn:microsoft.com/office/officeart/2005/8/layout/cycle2"/>
    <dgm:cxn modelId="{3F9061BD-2541-4475-BBDE-DEFB912EB73B}" type="presParOf" srcId="{E256A5B9-591B-41FA-A21C-2544EB3BA9EF}" destId="{EE623A9F-56CC-4158-AF5D-667507137435}" srcOrd="0" destOrd="0" presId="urn:microsoft.com/office/officeart/2005/8/layout/cycle2"/>
    <dgm:cxn modelId="{0F9CBE69-912C-476D-BACB-7E2BDF2D4EEB}" type="presParOf" srcId="{CBE41445-9C26-4BE8-A324-59C7BAB56CB7}" destId="{716096C6-D705-4496-ABC9-9D4591BFADE4}" srcOrd="4" destOrd="0" presId="urn:microsoft.com/office/officeart/2005/8/layout/cycle2"/>
    <dgm:cxn modelId="{71128A23-B19F-413D-8DF8-FF1D08C58479}" type="presParOf" srcId="{CBE41445-9C26-4BE8-A324-59C7BAB56CB7}" destId="{BACF3450-EC0F-4758-A898-680D517E92C0}" srcOrd="5" destOrd="0" presId="urn:microsoft.com/office/officeart/2005/8/layout/cycle2"/>
    <dgm:cxn modelId="{64F24EE4-9898-4FA7-8686-9FEFF3C40C31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/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5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5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5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5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2" presStyleCnt="5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2" presStyleCnt="5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3" presStyleCnt="5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3" presStyleCnt="5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4" presStyleCnt="5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4" presStyleCnt="5"/>
      <dgm:spPr/>
      <dgm:t>
        <a:bodyPr/>
        <a:lstStyle/>
        <a:p>
          <a:endParaRPr lang="de-CH"/>
        </a:p>
      </dgm:t>
    </dgm:pt>
  </dgm:ptLst>
  <dgm:cxnLst>
    <dgm:cxn modelId="{E120D173-CADE-4623-99A1-1848E047D12A}" type="presOf" srcId="{7B900DFC-CDC3-4297-A759-AB1456B685E6}" destId="{C910DE7F-5F3D-4FFB-B862-EA14C55F81DB}" srcOrd="1" destOrd="0" presId="urn:microsoft.com/office/officeart/2005/8/layout/cycle2"/>
    <dgm:cxn modelId="{F3A17CB0-A2FB-4E47-A15D-B93C6C778B75}" srcId="{C409DCD6-BAD3-4F6D-9360-F3D1BE6FB5F2}" destId="{CC07DCAC-7670-4770-BA56-0F1B3D532FC8}" srcOrd="4" destOrd="0" parTransId="{754D61AA-5F13-4E9C-B33F-B0A0A6FAEE35}" sibTransId="{7B900DFC-CDC3-4297-A759-AB1456B685E6}"/>
    <dgm:cxn modelId="{D3AAE7E5-70EE-4950-87F5-8616CA40C470}" type="presOf" srcId="{B10200C3-D443-4EC8-980E-D8B3C1008482}" destId="{6D9D3997-FC9E-4B06-8FF6-AB4225E3E06D}" srcOrd="0" destOrd="0" presId="urn:microsoft.com/office/officeart/2005/8/layout/cycle2"/>
    <dgm:cxn modelId="{E4063B21-1767-4D98-9CC8-4D435B35CDC5}" type="presOf" srcId="{AC4D6376-4253-439A-ACF2-F2CF38BD4968}" destId="{1C887AA6-C33C-4812-9139-393C66CD78FD}" srcOrd="0" destOrd="0" presId="urn:microsoft.com/office/officeart/2005/8/layout/cycle2"/>
    <dgm:cxn modelId="{31E48C71-349F-4584-BF27-B3C590E9EAE8}" type="presOf" srcId="{40F91F4C-E820-4C98-BAB8-7B72C5B76F74}" destId="{3421C059-7A7C-40B4-B28E-1CB0B5A070A9}" srcOrd="0" destOrd="0" presId="urn:microsoft.com/office/officeart/2005/8/layout/cycle2"/>
    <dgm:cxn modelId="{F9FEE342-4619-402B-8A0C-89A815F13830}" type="presOf" srcId="{C409DCD6-BAD3-4F6D-9360-F3D1BE6FB5F2}" destId="{CBE41445-9C26-4BE8-A324-59C7BAB56CB7}" srcOrd="0" destOrd="0" presId="urn:microsoft.com/office/officeart/2005/8/layout/cycle2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16A01871-51A4-44E7-910D-CF11CC7B24C1}" srcId="{C409DCD6-BAD3-4F6D-9360-F3D1BE6FB5F2}" destId="{AC4D6376-4253-439A-ACF2-F2CF38BD4968}" srcOrd="2" destOrd="0" parTransId="{1D944A4E-23C1-4E42-8239-E2F38C52A1B2}" sibTransId="{40F91F4C-E820-4C98-BAB8-7B72C5B76F74}"/>
    <dgm:cxn modelId="{E5C746F6-A5EE-4FA9-AC6C-905C828F3A01}" type="presOf" srcId="{CC07DCAC-7670-4770-BA56-0F1B3D532FC8}" destId="{716096C6-D705-4496-ABC9-9D4591BFADE4}" srcOrd="0" destOrd="0" presId="urn:microsoft.com/office/officeart/2005/8/layout/cycle2"/>
    <dgm:cxn modelId="{EF720413-547B-4B25-AB62-46D1E580449E}" type="presOf" srcId="{925A0C6A-30A0-4FA8-BCA9-04C8E9E1A971}" destId="{F79FC1E5-E049-47CE-A4D3-8C686BA2F03A}" srcOrd="0" destOrd="0" presId="urn:microsoft.com/office/officeart/2005/8/layout/cycle2"/>
    <dgm:cxn modelId="{25784F22-840A-4FB0-91B3-4E37C20C8234}" type="presOf" srcId="{B852F6BE-913D-452B-8AA6-6BDEC3D30A81}" destId="{10BDBAFE-C08B-4435-9B59-196BF20E33E7}" srcOrd="0" destOrd="0" presId="urn:microsoft.com/office/officeart/2005/8/layout/cycle2"/>
    <dgm:cxn modelId="{ACBEB88E-086F-459C-BC3D-D6DB7173DA18}" type="presOf" srcId="{EB4249F9-EB3C-4607-842E-B6C15192C8D6}" destId="{0F499A44-9DE2-4DB5-836B-967A5DFF798D}" srcOrd="0" destOrd="0" presId="urn:microsoft.com/office/officeart/2005/8/layout/cycle2"/>
    <dgm:cxn modelId="{7AFFBAAF-202C-49EB-9864-0093841AB900}" type="presOf" srcId="{0CE20AEF-171B-4815-95FA-539D1E61B12A}" destId="{EE623A9F-56CC-4158-AF5D-667507137435}" srcOrd="1" destOrd="0" presId="urn:microsoft.com/office/officeart/2005/8/layout/cycle2"/>
    <dgm:cxn modelId="{C5E80B88-F333-40FC-A232-CD0E128807F1}" type="presOf" srcId="{0CE20AEF-171B-4815-95FA-539D1E61B12A}" destId="{E256A5B9-591B-41FA-A21C-2544EB3BA9EF}" srcOrd="0" destOrd="0" presId="urn:microsoft.com/office/officeart/2005/8/layout/cycle2"/>
    <dgm:cxn modelId="{9565305C-7F7D-4612-BCE3-D792B7EFBEB5}" type="presOf" srcId="{7B900DFC-CDC3-4297-A759-AB1456B685E6}" destId="{BACF3450-EC0F-4758-A898-680D517E92C0}" srcOrd="0" destOrd="0" presId="urn:microsoft.com/office/officeart/2005/8/layout/cycle2"/>
    <dgm:cxn modelId="{E53FF92B-83E0-4C3A-9C48-90855572E4D7}" type="presOf" srcId="{40F91F4C-E820-4C98-BAB8-7B72C5B76F74}" destId="{F5184B2E-C4C3-4291-88AF-87B37E1B3730}" srcOrd="1" destOrd="0" presId="urn:microsoft.com/office/officeart/2005/8/layout/cycle2"/>
    <dgm:cxn modelId="{F028F153-9D43-4694-896B-E2938816E41F}" type="presOf" srcId="{B10200C3-D443-4EC8-980E-D8B3C1008482}" destId="{65428188-31FD-49D8-824E-155171D6C0F8}" srcOrd="1" destOrd="0" presId="urn:microsoft.com/office/officeart/2005/8/layout/cycle2"/>
    <dgm:cxn modelId="{C7772871-0D77-42D4-AB88-1F9827A7E3E1}" type="presOf" srcId="{F337626C-6C91-43FC-861C-F65C22BFBE49}" destId="{460FEF32-29AD-466F-BCAA-0188B07E9156}" srcOrd="0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F9B50A23-539B-4B99-914E-F53E98C45C05}" srcId="{C409DCD6-BAD3-4F6D-9360-F3D1BE6FB5F2}" destId="{EB4249F9-EB3C-4607-842E-B6C15192C8D6}" srcOrd="3" destOrd="0" parTransId="{BF96C529-9BFC-475E-859E-64A272C6E4C3}" sibTransId="{B852F6BE-913D-452B-8AA6-6BDEC3D30A81}"/>
    <dgm:cxn modelId="{4024859C-8FF5-438C-A615-EDF0C5BB94F8}" type="presOf" srcId="{B852F6BE-913D-452B-8AA6-6BDEC3D30A81}" destId="{B870ADBF-F6A0-44DB-8D35-D4FA8F62040F}" srcOrd="1" destOrd="0" presId="urn:microsoft.com/office/officeart/2005/8/layout/cycle2"/>
    <dgm:cxn modelId="{C41FA14C-373F-4C01-BD87-21A1D25B4549}" type="presParOf" srcId="{CBE41445-9C26-4BE8-A324-59C7BAB56CB7}" destId="{F79FC1E5-E049-47CE-A4D3-8C686BA2F03A}" srcOrd="0" destOrd="0" presId="urn:microsoft.com/office/officeart/2005/8/layout/cycle2"/>
    <dgm:cxn modelId="{768C39B1-1393-41DB-A142-60B4EC6F12D6}" type="presParOf" srcId="{CBE41445-9C26-4BE8-A324-59C7BAB56CB7}" destId="{6D9D3997-FC9E-4B06-8FF6-AB4225E3E06D}" srcOrd="1" destOrd="0" presId="urn:microsoft.com/office/officeart/2005/8/layout/cycle2"/>
    <dgm:cxn modelId="{BB0C6948-9ED5-4AE5-9FFB-4A5E1BF0C588}" type="presParOf" srcId="{6D9D3997-FC9E-4B06-8FF6-AB4225E3E06D}" destId="{65428188-31FD-49D8-824E-155171D6C0F8}" srcOrd="0" destOrd="0" presId="urn:microsoft.com/office/officeart/2005/8/layout/cycle2"/>
    <dgm:cxn modelId="{E1E0EE90-C4E2-4420-A745-AA3204713FF2}" type="presParOf" srcId="{CBE41445-9C26-4BE8-A324-59C7BAB56CB7}" destId="{460FEF32-29AD-466F-BCAA-0188B07E9156}" srcOrd="2" destOrd="0" presId="urn:microsoft.com/office/officeart/2005/8/layout/cycle2"/>
    <dgm:cxn modelId="{5D8DF0A9-4F85-4266-BD29-DF4EFB99ECB0}" type="presParOf" srcId="{CBE41445-9C26-4BE8-A324-59C7BAB56CB7}" destId="{E256A5B9-591B-41FA-A21C-2544EB3BA9EF}" srcOrd="3" destOrd="0" presId="urn:microsoft.com/office/officeart/2005/8/layout/cycle2"/>
    <dgm:cxn modelId="{8F7CD67D-2726-44A6-B92C-D1FFECE83C9F}" type="presParOf" srcId="{E256A5B9-591B-41FA-A21C-2544EB3BA9EF}" destId="{EE623A9F-56CC-4158-AF5D-667507137435}" srcOrd="0" destOrd="0" presId="urn:microsoft.com/office/officeart/2005/8/layout/cycle2"/>
    <dgm:cxn modelId="{3F6043B9-2069-4B8F-A04F-F70E7AC56506}" type="presParOf" srcId="{CBE41445-9C26-4BE8-A324-59C7BAB56CB7}" destId="{1C887AA6-C33C-4812-9139-393C66CD78FD}" srcOrd="4" destOrd="0" presId="urn:microsoft.com/office/officeart/2005/8/layout/cycle2"/>
    <dgm:cxn modelId="{01F07909-AE7A-43DB-86F2-203187673D15}" type="presParOf" srcId="{CBE41445-9C26-4BE8-A324-59C7BAB56CB7}" destId="{3421C059-7A7C-40B4-B28E-1CB0B5A070A9}" srcOrd="5" destOrd="0" presId="urn:microsoft.com/office/officeart/2005/8/layout/cycle2"/>
    <dgm:cxn modelId="{A4CB0413-7047-4EC9-AA9E-A79BA9A24EC2}" type="presParOf" srcId="{3421C059-7A7C-40B4-B28E-1CB0B5A070A9}" destId="{F5184B2E-C4C3-4291-88AF-87B37E1B3730}" srcOrd="0" destOrd="0" presId="urn:microsoft.com/office/officeart/2005/8/layout/cycle2"/>
    <dgm:cxn modelId="{AF4A71BE-EFDA-4E23-BAA3-A1B10FBC5880}" type="presParOf" srcId="{CBE41445-9C26-4BE8-A324-59C7BAB56CB7}" destId="{0F499A44-9DE2-4DB5-836B-967A5DFF798D}" srcOrd="6" destOrd="0" presId="urn:microsoft.com/office/officeart/2005/8/layout/cycle2"/>
    <dgm:cxn modelId="{BD6AB9F7-8A99-4163-97D7-35B2BE81507D}" type="presParOf" srcId="{CBE41445-9C26-4BE8-A324-59C7BAB56CB7}" destId="{10BDBAFE-C08B-4435-9B59-196BF20E33E7}" srcOrd="7" destOrd="0" presId="urn:microsoft.com/office/officeart/2005/8/layout/cycle2"/>
    <dgm:cxn modelId="{FAD710BD-08EE-4703-9DDF-7BD9B928AB73}" type="presParOf" srcId="{10BDBAFE-C08B-4435-9B59-196BF20E33E7}" destId="{B870ADBF-F6A0-44DB-8D35-D4FA8F62040F}" srcOrd="0" destOrd="0" presId="urn:microsoft.com/office/officeart/2005/8/layout/cycle2"/>
    <dgm:cxn modelId="{116DEF70-3818-4025-BF1F-6275C40C8DB9}" type="presParOf" srcId="{CBE41445-9C26-4BE8-A324-59C7BAB56CB7}" destId="{716096C6-D705-4496-ABC9-9D4591BFADE4}" srcOrd="8" destOrd="0" presId="urn:microsoft.com/office/officeart/2005/8/layout/cycle2"/>
    <dgm:cxn modelId="{913CA11D-E4A0-4A25-99A8-1FB786763664}" type="presParOf" srcId="{CBE41445-9C26-4BE8-A324-59C7BAB56CB7}" destId="{BACF3450-EC0F-4758-A898-680D517E92C0}" srcOrd="9" destOrd="0" presId="urn:microsoft.com/office/officeart/2005/8/layout/cycle2"/>
    <dgm:cxn modelId="{314ECCE8-FC00-452B-9BD3-FC58296CBA08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/>
      <dgm:t>
        <a:bodyPr/>
        <a:lstStyle/>
        <a:p>
          <a:endParaRPr lang="de-CH" dirty="0"/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3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3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3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3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2" presStyleCnt="3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2" presStyleCnt="3"/>
      <dgm:spPr/>
      <dgm:t>
        <a:bodyPr/>
        <a:lstStyle/>
        <a:p>
          <a:endParaRPr lang="de-CH"/>
        </a:p>
      </dgm:t>
    </dgm:pt>
  </dgm:ptLst>
  <dgm:cxnLst>
    <dgm:cxn modelId="{F3A17CB0-A2FB-4E47-A15D-B93C6C778B75}" srcId="{C409DCD6-BAD3-4F6D-9360-F3D1BE6FB5F2}" destId="{CC07DCAC-7670-4770-BA56-0F1B3D532FC8}" srcOrd="2" destOrd="0" parTransId="{754D61AA-5F13-4E9C-B33F-B0A0A6FAEE35}" sibTransId="{7B900DFC-CDC3-4297-A759-AB1456B685E6}"/>
    <dgm:cxn modelId="{C360CAA8-CA89-437A-A4EB-1EAA59501398}" type="presOf" srcId="{0CE20AEF-171B-4815-95FA-539D1E61B12A}" destId="{E256A5B9-591B-41FA-A21C-2544EB3BA9EF}" srcOrd="0" destOrd="0" presId="urn:microsoft.com/office/officeart/2005/8/layout/cycle2"/>
    <dgm:cxn modelId="{3D813329-1CC1-44FD-82E6-1B9810FA8A8C}" type="presOf" srcId="{925A0C6A-30A0-4FA8-BCA9-04C8E9E1A971}" destId="{F79FC1E5-E049-47CE-A4D3-8C686BA2F03A}" srcOrd="0" destOrd="0" presId="urn:microsoft.com/office/officeart/2005/8/layout/cycle2"/>
    <dgm:cxn modelId="{6ED04673-F9A8-4220-9A62-C776836C5282}" type="presOf" srcId="{0CE20AEF-171B-4815-95FA-539D1E61B12A}" destId="{EE623A9F-56CC-4158-AF5D-667507137435}" srcOrd="1" destOrd="0" presId="urn:microsoft.com/office/officeart/2005/8/layout/cycle2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89742D62-ED41-4CF1-B6A8-20B33D7968D0}" type="presOf" srcId="{F337626C-6C91-43FC-861C-F65C22BFBE49}" destId="{460FEF32-29AD-466F-BCAA-0188B07E9156}" srcOrd="0" destOrd="0" presId="urn:microsoft.com/office/officeart/2005/8/layout/cycle2"/>
    <dgm:cxn modelId="{FCBCF8C1-E20C-44CA-A4E9-42B53C418306}" type="presOf" srcId="{B10200C3-D443-4EC8-980E-D8B3C1008482}" destId="{65428188-31FD-49D8-824E-155171D6C0F8}" srcOrd="1" destOrd="0" presId="urn:microsoft.com/office/officeart/2005/8/layout/cycle2"/>
    <dgm:cxn modelId="{B17DC503-772F-477A-B1CC-872B48FB25BD}" type="presOf" srcId="{7B900DFC-CDC3-4297-A759-AB1456B685E6}" destId="{C910DE7F-5F3D-4FFB-B862-EA14C55F81DB}" srcOrd="1" destOrd="0" presId="urn:microsoft.com/office/officeart/2005/8/layout/cycle2"/>
    <dgm:cxn modelId="{7A8F3DFC-15A0-4E78-905B-DB7CB60C1D49}" type="presOf" srcId="{CC07DCAC-7670-4770-BA56-0F1B3D532FC8}" destId="{716096C6-D705-4496-ABC9-9D4591BFADE4}" srcOrd="0" destOrd="0" presId="urn:microsoft.com/office/officeart/2005/8/layout/cycle2"/>
    <dgm:cxn modelId="{4C63991F-B840-4650-B650-4CB89667E31B}" type="presOf" srcId="{B10200C3-D443-4EC8-980E-D8B3C1008482}" destId="{6D9D3997-FC9E-4B06-8FF6-AB4225E3E06D}" srcOrd="0" destOrd="0" presId="urn:microsoft.com/office/officeart/2005/8/layout/cycle2"/>
    <dgm:cxn modelId="{03F49264-2864-46DA-A1C8-7DE8BD9C99E7}" type="presOf" srcId="{7B900DFC-CDC3-4297-A759-AB1456B685E6}" destId="{BACF3450-EC0F-4758-A898-680D517E92C0}" srcOrd="0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7693601C-5E2A-45A6-B105-4CC2BC020DD8}" type="presOf" srcId="{C409DCD6-BAD3-4F6D-9360-F3D1BE6FB5F2}" destId="{CBE41445-9C26-4BE8-A324-59C7BAB56CB7}" srcOrd="0" destOrd="0" presId="urn:microsoft.com/office/officeart/2005/8/layout/cycle2"/>
    <dgm:cxn modelId="{95DD4A02-DF01-46D9-A666-E0B85DEA102C}" type="presParOf" srcId="{CBE41445-9C26-4BE8-A324-59C7BAB56CB7}" destId="{F79FC1E5-E049-47CE-A4D3-8C686BA2F03A}" srcOrd="0" destOrd="0" presId="urn:microsoft.com/office/officeart/2005/8/layout/cycle2"/>
    <dgm:cxn modelId="{64705554-E04B-4E95-989D-4D53F05473D4}" type="presParOf" srcId="{CBE41445-9C26-4BE8-A324-59C7BAB56CB7}" destId="{6D9D3997-FC9E-4B06-8FF6-AB4225E3E06D}" srcOrd="1" destOrd="0" presId="urn:microsoft.com/office/officeart/2005/8/layout/cycle2"/>
    <dgm:cxn modelId="{E59BC382-C7D0-4517-939A-DC68803FE93E}" type="presParOf" srcId="{6D9D3997-FC9E-4B06-8FF6-AB4225E3E06D}" destId="{65428188-31FD-49D8-824E-155171D6C0F8}" srcOrd="0" destOrd="0" presId="urn:microsoft.com/office/officeart/2005/8/layout/cycle2"/>
    <dgm:cxn modelId="{39F3FFF8-1B25-4C15-B7F5-1D330342B316}" type="presParOf" srcId="{CBE41445-9C26-4BE8-A324-59C7BAB56CB7}" destId="{460FEF32-29AD-466F-BCAA-0188B07E9156}" srcOrd="2" destOrd="0" presId="urn:microsoft.com/office/officeart/2005/8/layout/cycle2"/>
    <dgm:cxn modelId="{BB51DB72-A75F-472A-841A-793921AE6C53}" type="presParOf" srcId="{CBE41445-9C26-4BE8-A324-59C7BAB56CB7}" destId="{E256A5B9-591B-41FA-A21C-2544EB3BA9EF}" srcOrd="3" destOrd="0" presId="urn:microsoft.com/office/officeart/2005/8/layout/cycle2"/>
    <dgm:cxn modelId="{C9452027-1D0F-4465-838B-A3E11D4F6C30}" type="presParOf" srcId="{E256A5B9-591B-41FA-A21C-2544EB3BA9EF}" destId="{EE623A9F-56CC-4158-AF5D-667507137435}" srcOrd="0" destOrd="0" presId="urn:microsoft.com/office/officeart/2005/8/layout/cycle2"/>
    <dgm:cxn modelId="{C08BB7DD-5625-4950-8F35-8923729F3716}" type="presParOf" srcId="{CBE41445-9C26-4BE8-A324-59C7BAB56CB7}" destId="{716096C6-D705-4496-ABC9-9D4591BFADE4}" srcOrd="4" destOrd="0" presId="urn:microsoft.com/office/officeart/2005/8/layout/cycle2"/>
    <dgm:cxn modelId="{9E7874AC-42A0-425A-82CD-2876664FDE56}" type="presParOf" srcId="{CBE41445-9C26-4BE8-A324-59C7BAB56CB7}" destId="{BACF3450-EC0F-4758-A898-680D517E92C0}" srcOrd="5" destOrd="0" presId="urn:microsoft.com/office/officeart/2005/8/layout/cycle2"/>
    <dgm:cxn modelId="{42928696-9F21-4D48-BE88-23245EE22DD2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8789EBF1-528E-45BE-AA13-703F45753297}">
      <dgm:prSet phldrT="[Text]"/>
      <dgm:spPr/>
      <dgm:t>
        <a:bodyPr/>
        <a:lstStyle/>
        <a:p>
          <a:endParaRPr lang="de-CH" dirty="0"/>
        </a:p>
      </dgm:t>
    </dgm:pt>
    <dgm:pt modelId="{AE33A609-5554-4491-B945-9EB7E53E3DAA}" type="parTrans" cxnId="{35B6B8AD-C3FE-40D3-BFB4-835745ABCC30}">
      <dgm:prSet/>
      <dgm:spPr/>
      <dgm:t>
        <a:bodyPr/>
        <a:lstStyle/>
        <a:p>
          <a:endParaRPr lang="de-CH"/>
        </a:p>
      </dgm:t>
    </dgm:pt>
    <dgm:pt modelId="{4973BC03-2DAD-41A4-AECF-E39AC27608AE}" type="sibTrans" cxnId="{35B6B8AD-C3FE-40D3-BFB4-835745ABCC30}">
      <dgm:prSet/>
      <dgm:spPr/>
      <dgm:t>
        <a:bodyPr/>
        <a:lstStyle/>
        <a:p>
          <a:endParaRPr lang="de-CH"/>
        </a:p>
      </dgm:t>
    </dgm:pt>
    <dgm:pt modelId="{A1ECC923-B1A9-4935-947D-EE17A0A817AC}">
      <dgm:prSet phldrT="[Text]"/>
      <dgm:spPr/>
      <dgm:t>
        <a:bodyPr/>
        <a:lstStyle/>
        <a:p>
          <a:endParaRPr lang="de-CH" dirty="0"/>
        </a:p>
      </dgm:t>
    </dgm:pt>
    <dgm:pt modelId="{722A20B6-9D73-4AA8-B932-BFE2123CDF6F}" type="parTrans" cxnId="{00A59EA2-F883-4B97-A3C8-F7984285C06A}">
      <dgm:prSet/>
      <dgm:spPr/>
      <dgm:t>
        <a:bodyPr/>
        <a:lstStyle/>
        <a:p>
          <a:endParaRPr lang="de-CH"/>
        </a:p>
      </dgm:t>
    </dgm:pt>
    <dgm:pt modelId="{AE1BAB94-F16A-4607-8403-E612209B08B6}" type="sibTrans" cxnId="{00A59EA2-F883-4B97-A3C8-F7984285C06A}">
      <dgm:prSet/>
      <dgm:spPr/>
      <dgm:t>
        <a:bodyPr/>
        <a:lstStyle/>
        <a:p>
          <a:endParaRPr lang="de-CH"/>
        </a:p>
      </dgm:t>
    </dgm:pt>
    <dgm:pt modelId="{6EDF340C-B9B0-4326-A22D-8889E293DBAA}">
      <dgm:prSet phldrT="[Text]"/>
      <dgm:spPr/>
      <dgm:t>
        <a:bodyPr/>
        <a:lstStyle/>
        <a:p>
          <a:endParaRPr lang="de-CH" dirty="0"/>
        </a:p>
      </dgm:t>
    </dgm:pt>
    <dgm:pt modelId="{3CF20F97-A184-4157-8278-76E4B8704D75}" type="parTrans" cxnId="{31773C53-FF92-4C5F-8AF8-9F65A8BCF9CE}">
      <dgm:prSet/>
      <dgm:spPr/>
      <dgm:t>
        <a:bodyPr/>
        <a:lstStyle/>
        <a:p>
          <a:endParaRPr lang="de-CH"/>
        </a:p>
      </dgm:t>
    </dgm:pt>
    <dgm:pt modelId="{B92ADA42-E905-4DF1-9498-D10AB0C754AC}" type="sibTrans" cxnId="{31773C53-FF92-4C5F-8AF8-9F65A8BCF9CE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6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6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6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6"/>
      <dgm:spPr/>
      <dgm:t>
        <a:bodyPr/>
        <a:lstStyle/>
        <a:p>
          <a:endParaRPr lang="de-CH"/>
        </a:p>
      </dgm:t>
    </dgm:pt>
    <dgm:pt modelId="{FF5EEEAD-62E9-4714-9548-776F97CD8508}" type="pres">
      <dgm:prSet presAssocID="{8789EBF1-528E-45BE-AA13-703F4575329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DC9EB9A-C7C6-488F-86C1-4D5FEC6B3981}" type="pres">
      <dgm:prSet presAssocID="{4973BC03-2DAD-41A4-AECF-E39AC27608AE}" presName="sibTrans" presStyleLbl="sibTrans2D1" presStyleIdx="2" presStyleCnt="6"/>
      <dgm:spPr/>
      <dgm:t>
        <a:bodyPr/>
        <a:lstStyle/>
        <a:p>
          <a:endParaRPr lang="de-CH"/>
        </a:p>
      </dgm:t>
    </dgm:pt>
    <dgm:pt modelId="{E7415C56-9F41-4E36-BF73-F29E88A8FF1A}" type="pres">
      <dgm:prSet presAssocID="{4973BC03-2DAD-41A4-AECF-E39AC27608AE}" presName="connectorText" presStyleLbl="sibTrans2D1" presStyleIdx="2" presStyleCnt="6"/>
      <dgm:spPr/>
      <dgm:t>
        <a:bodyPr/>
        <a:lstStyle/>
        <a:p>
          <a:endParaRPr lang="de-CH"/>
        </a:p>
      </dgm:t>
    </dgm:pt>
    <dgm:pt modelId="{65635F1D-299B-494C-AE94-FDBDE2FF8A10}" type="pres">
      <dgm:prSet presAssocID="{A1ECC923-B1A9-4935-947D-EE17A0A817A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7C98BA7-2D5F-4431-A08A-E84A49E41950}" type="pres">
      <dgm:prSet presAssocID="{AE1BAB94-F16A-4607-8403-E612209B08B6}" presName="sibTrans" presStyleLbl="sibTrans2D1" presStyleIdx="3" presStyleCnt="6"/>
      <dgm:spPr/>
      <dgm:t>
        <a:bodyPr/>
        <a:lstStyle/>
        <a:p>
          <a:endParaRPr lang="de-CH"/>
        </a:p>
      </dgm:t>
    </dgm:pt>
    <dgm:pt modelId="{0ECE75EA-FB95-4DBD-BFF9-B788C68D77B4}" type="pres">
      <dgm:prSet presAssocID="{AE1BAB94-F16A-4607-8403-E612209B08B6}" presName="connectorText" presStyleLbl="sibTrans2D1" presStyleIdx="3" presStyleCnt="6"/>
      <dgm:spPr/>
      <dgm:t>
        <a:bodyPr/>
        <a:lstStyle/>
        <a:p>
          <a:endParaRPr lang="de-CH"/>
        </a:p>
      </dgm:t>
    </dgm:pt>
    <dgm:pt modelId="{309CD068-1386-41BA-80C5-F771610B31D4}" type="pres">
      <dgm:prSet presAssocID="{6EDF340C-B9B0-4326-A22D-8889E293DBA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7E9DF83-EE86-4A60-AB79-7B2630A7A418}" type="pres">
      <dgm:prSet presAssocID="{B92ADA42-E905-4DF1-9498-D10AB0C754AC}" presName="sibTrans" presStyleLbl="sibTrans2D1" presStyleIdx="4" presStyleCnt="6"/>
      <dgm:spPr/>
      <dgm:t>
        <a:bodyPr/>
        <a:lstStyle/>
        <a:p>
          <a:endParaRPr lang="de-CH"/>
        </a:p>
      </dgm:t>
    </dgm:pt>
    <dgm:pt modelId="{4DCB6C2B-5940-49C9-AFCF-B017799A588B}" type="pres">
      <dgm:prSet presAssocID="{B92ADA42-E905-4DF1-9498-D10AB0C754AC}" presName="connectorText" presStyleLbl="sibTrans2D1" presStyleIdx="4" presStyleCnt="6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5" presStyleCnt="6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5" presStyleCnt="6"/>
      <dgm:spPr/>
      <dgm:t>
        <a:bodyPr/>
        <a:lstStyle/>
        <a:p>
          <a:endParaRPr lang="de-CH"/>
        </a:p>
      </dgm:t>
    </dgm:pt>
  </dgm:ptLst>
  <dgm:cxnLst>
    <dgm:cxn modelId="{205B0E6D-DFAA-4E00-BF3C-7DE019477DE0}" type="presOf" srcId="{0CE20AEF-171B-4815-95FA-539D1E61B12A}" destId="{EE623A9F-56CC-4158-AF5D-667507137435}" srcOrd="1" destOrd="0" presId="urn:microsoft.com/office/officeart/2005/8/layout/cycle2"/>
    <dgm:cxn modelId="{6562E6DA-56D2-45A5-8507-EA4FD17F02C1}" type="presOf" srcId="{B852F6BE-913D-452B-8AA6-6BDEC3D30A81}" destId="{B870ADBF-F6A0-44DB-8D35-D4FA8F62040F}" srcOrd="1" destOrd="0" presId="urn:microsoft.com/office/officeart/2005/8/layout/cycle2"/>
    <dgm:cxn modelId="{996D0402-41C9-469A-9558-850679966EAD}" type="presOf" srcId="{8789EBF1-528E-45BE-AA13-703F45753297}" destId="{FF5EEEAD-62E9-4714-9548-776F97CD8508}" srcOrd="0" destOrd="0" presId="urn:microsoft.com/office/officeart/2005/8/layout/cycle2"/>
    <dgm:cxn modelId="{5E5C0AEC-22B4-489E-8480-2C32B1310ECC}" type="presOf" srcId="{A1ECC923-B1A9-4935-947D-EE17A0A817AC}" destId="{65635F1D-299B-494C-AE94-FDBDE2FF8A10}" srcOrd="0" destOrd="0" presId="urn:microsoft.com/office/officeart/2005/8/layout/cycle2"/>
    <dgm:cxn modelId="{0ACA45BF-D6CD-4429-96C8-DBAF16843D29}" type="presOf" srcId="{40F91F4C-E820-4C98-BAB8-7B72C5B76F74}" destId="{F5184B2E-C4C3-4291-88AF-87B37E1B3730}" srcOrd="1" destOrd="0" presId="urn:microsoft.com/office/officeart/2005/8/layout/cycle2"/>
    <dgm:cxn modelId="{F54444D9-D850-45CA-920C-02D80029A237}" type="presOf" srcId="{F337626C-6C91-43FC-861C-F65C22BFBE49}" destId="{460FEF32-29AD-466F-BCAA-0188B07E9156}" srcOrd="0" destOrd="0" presId="urn:microsoft.com/office/officeart/2005/8/layout/cycle2"/>
    <dgm:cxn modelId="{810B26F7-FF6F-4A28-B1AF-0A1FB32F5ECF}" type="presOf" srcId="{4973BC03-2DAD-41A4-AECF-E39AC27608AE}" destId="{E7415C56-9F41-4E36-BF73-F29E88A8FF1A}" srcOrd="1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70F36142-C274-461C-9CE7-3F1E76CF6789}" type="presOf" srcId="{AE1BAB94-F16A-4607-8403-E612209B08B6}" destId="{0ECE75EA-FB95-4DBD-BFF9-B788C68D77B4}" srcOrd="1" destOrd="0" presId="urn:microsoft.com/office/officeart/2005/8/layout/cycle2"/>
    <dgm:cxn modelId="{D5CA79BF-7BAD-4F88-A523-33711DCEA73E}" type="presOf" srcId="{0CE20AEF-171B-4815-95FA-539D1E61B12A}" destId="{E256A5B9-591B-41FA-A21C-2544EB3BA9EF}" srcOrd="0" destOrd="0" presId="urn:microsoft.com/office/officeart/2005/8/layout/cycle2"/>
    <dgm:cxn modelId="{31773C53-FF92-4C5F-8AF8-9F65A8BCF9CE}" srcId="{C409DCD6-BAD3-4F6D-9360-F3D1BE6FB5F2}" destId="{6EDF340C-B9B0-4326-A22D-8889E293DBAA}" srcOrd="4" destOrd="0" parTransId="{3CF20F97-A184-4157-8278-76E4B8704D75}" sibTransId="{B92ADA42-E905-4DF1-9498-D10AB0C754AC}"/>
    <dgm:cxn modelId="{762F46C7-13B8-48E3-945F-44293D181027}" type="presOf" srcId="{B92ADA42-E905-4DF1-9498-D10AB0C754AC}" destId="{77E9DF83-EE86-4A60-AB79-7B2630A7A418}" srcOrd="0" destOrd="0" presId="urn:microsoft.com/office/officeart/2005/8/layout/cycle2"/>
    <dgm:cxn modelId="{B0B8CEA3-8668-4DDA-AB92-F8729C68AED9}" type="presOf" srcId="{B852F6BE-913D-452B-8AA6-6BDEC3D30A81}" destId="{10BDBAFE-C08B-4435-9B59-196BF20E33E7}" srcOrd="0" destOrd="0" presId="urn:microsoft.com/office/officeart/2005/8/layout/cycle2"/>
    <dgm:cxn modelId="{F9B50A23-539B-4B99-914E-F53E98C45C05}" srcId="{C409DCD6-BAD3-4F6D-9360-F3D1BE6FB5F2}" destId="{EB4249F9-EB3C-4607-842E-B6C15192C8D6}" srcOrd="5" destOrd="0" parTransId="{BF96C529-9BFC-475E-859E-64A272C6E4C3}" sibTransId="{B852F6BE-913D-452B-8AA6-6BDEC3D30A81}"/>
    <dgm:cxn modelId="{D83240F3-9674-4A5D-AD1F-4C67BD8F2628}" type="presOf" srcId="{AC4D6376-4253-439A-ACF2-F2CF38BD4968}" destId="{1C887AA6-C33C-4812-9139-393C66CD78FD}" srcOrd="0" destOrd="0" presId="urn:microsoft.com/office/officeart/2005/8/layout/cycle2"/>
    <dgm:cxn modelId="{50FC5679-58E7-4945-9A25-0FB8694459B9}" type="presOf" srcId="{6EDF340C-B9B0-4326-A22D-8889E293DBAA}" destId="{309CD068-1386-41BA-80C5-F771610B31D4}" srcOrd="0" destOrd="0" presId="urn:microsoft.com/office/officeart/2005/8/layout/cycle2"/>
    <dgm:cxn modelId="{298F541F-7AED-43DE-BE47-56687A003426}" type="presOf" srcId="{4973BC03-2DAD-41A4-AECF-E39AC27608AE}" destId="{DDC9EB9A-C7C6-488F-86C1-4D5FEC6B3981}" srcOrd="0" destOrd="0" presId="urn:microsoft.com/office/officeart/2005/8/layout/cycle2"/>
    <dgm:cxn modelId="{35B6B8AD-C3FE-40D3-BFB4-835745ABCC30}" srcId="{C409DCD6-BAD3-4F6D-9360-F3D1BE6FB5F2}" destId="{8789EBF1-528E-45BE-AA13-703F45753297}" srcOrd="2" destOrd="0" parTransId="{AE33A609-5554-4491-B945-9EB7E53E3DAA}" sibTransId="{4973BC03-2DAD-41A4-AECF-E39AC27608AE}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772F61D3-5A07-4344-B744-846E94D50FEF}" type="presOf" srcId="{C409DCD6-BAD3-4F6D-9360-F3D1BE6FB5F2}" destId="{CBE41445-9C26-4BE8-A324-59C7BAB56CB7}" srcOrd="0" destOrd="0" presId="urn:microsoft.com/office/officeart/2005/8/layout/cycle2"/>
    <dgm:cxn modelId="{00A59EA2-F883-4B97-A3C8-F7984285C06A}" srcId="{C409DCD6-BAD3-4F6D-9360-F3D1BE6FB5F2}" destId="{A1ECC923-B1A9-4935-947D-EE17A0A817AC}" srcOrd="3" destOrd="0" parTransId="{722A20B6-9D73-4AA8-B932-BFE2123CDF6F}" sibTransId="{AE1BAB94-F16A-4607-8403-E612209B08B6}"/>
    <dgm:cxn modelId="{E6C5715E-E6A4-4A4F-9388-1DB10CC50908}" type="presOf" srcId="{AE1BAB94-F16A-4607-8403-E612209B08B6}" destId="{F7C98BA7-2D5F-4431-A08A-E84A49E41950}" srcOrd="0" destOrd="0" presId="urn:microsoft.com/office/officeart/2005/8/layout/cycle2"/>
    <dgm:cxn modelId="{CF377B05-0D73-4872-B8BA-D88EED637F8A}" type="presOf" srcId="{EB4249F9-EB3C-4607-842E-B6C15192C8D6}" destId="{0F499A44-9DE2-4DB5-836B-967A5DFF798D}" srcOrd="0" destOrd="0" presId="urn:microsoft.com/office/officeart/2005/8/layout/cycle2"/>
    <dgm:cxn modelId="{4E3CEF8D-6AAF-4285-B813-86932C8861FC}" type="presOf" srcId="{B92ADA42-E905-4DF1-9498-D10AB0C754AC}" destId="{4DCB6C2B-5940-49C9-AFCF-B017799A588B}" srcOrd="1" destOrd="0" presId="urn:microsoft.com/office/officeart/2005/8/layout/cycle2"/>
    <dgm:cxn modelId="{CEA00A86-D8B2-4062-BB5F-8CDB63F06AAB}" type="presOf" srcId="{40F91F4C-E820-4C98-BAB8-7B72C5B76F74}" destId="{3421C059-7A7C-40B4-B28E-1CB0B5A070A9}" srcOrd="0" destOrd="0" presId="urn:microsoft.com/office/officeart/2005/8/layout/cycle2"/>
    <dgm:cxn modelId="{09382AFF-232D-429A-AE36-B1B32DCA5222}" type="presParOf" srcId="{CBE41445-9C26-4BE8-A324-59C7BAB56CB7}" destId="{460FEF32-29AD-466F-BCAA-0188B07E9156}" srcOrd="0" destOrd="0" presId="urn:microsoft.com/office/officeart/2005/8/layout/cycle2"/>
    <dgm:cxn modelId="{9BD5E7D0-0FDB-467E-943B-0FE1F6FDF03F}" type="presParOf" srcId="{CBE41445-9C26-4BE8-A324-59C7BAB56CB7}" destId="{E256A5B9-591B-41FA-A21C-2544EB3BA9EF}" srcOrd="1" destOrd="0" presId="urn:microsoft.com/office/officeart/2005/8/layout/cycle2"/>
    <dgm:cxn modelId="{B191DEEF-6CA6-401B-81DB-5EE22E33D020}" type="presParOf" srcId="{E256A5B9-591B-41FA-A21C-2544EB3BA9EF}" destId="{EE623A9F-56CC-4158-AF5D-667507137435}" srcOrd="0" destOrd="0" presId="urn:microsoft.com/office/officeart/2005/8/layout/cycle2"/>
    <dgm:cxn modelId="{29A5067E-AF66-4750-9A0C-5DBD370E4748}" type="presParOf" srcId="{CBE41445-9C26-4BE8-A324-59C7BAB56CB7}" destId="{1C887AA6-C33C-4812-9139-393C66CD78FD}" srcOrd="2" destOrd="0" presId="urn:microsoft.com/office/officeart/2005/8/layout/cycle2"/>
    <dgm:cxn modelId="{5E1E9A54-50B4-4022-97DA-A8FCD9426F8A}" type="presParOf" srcId="{CBE41445-9C26-4BE8-A324-59C7BAB56CB7}" destId="{3421C059-7A7C-40B4-B28E-1CB0B5A070A9}" srcOrd="3" destOrd="0" presId="urn:microsoft.com/office/officeart/2005/8/layout/cycle2"/>
    <dgm:cxn modelId="{350437D8-885F-4E60-BE36-CC384F37641C}" type="presParOf" srcId="{3421C059-7A7C-40B4-B28E-1CB0B5A070A9}" destId="{F5184B2E-C4C3-4291-88AF-87B37E1B3730}" srcOrd="0" destOrd="0" presId="urn:microsoft.com/office/officeart/2005/8/layout/cycle2"/>
    <dgm:cxn modelId="{814CEACC-0A3E-4902-BA06-A1755555050D}" type="presParOf" srcId="{CBE41445-9C26-4BE8-A324-59C7BAB56CB7}" destId="{FF5EEEAD-62E9-4714-9548-776F97CD8508}" srcOrd="4" destOrd="0" presId="urn:microsoft.com/office/officeart/2005/8/layout/cycle2"/>
    <dgm:cxn modelId="{FB80B93A-02AE-4418-BFA4-F5B47681699A}" type="presParOf" srcId="{CBE41445-9C26-4BE8-A324-59C7BAB56CB7}" destId="{DDC9EB9A-C7C6-488F-86C1-4D5FEC6B3981}" srcOrd="5" destOrd="0" presId="urn:microsoft.com/office/officeart/2005/8/layout/cycle2"/>
    <dgm:cxn modelId="{718F3564-0B1B-4F2A-8D4B-006E6FB7DBB0}" type="presParOf" srcId="{DDC9EB9A-C7C6-488F-86C1-4D5FEC6B3981}" destId="{E7415C56-9F41-4E36-BF73-F29E88A8FF1A}" srcOrd="0" destOrd="0" presId="urn:microsoft.com/office/officeart/2005/8/layout/cycle2"/>
    <dgm:cxn modelId="{221ABD34-B628-4DD3-8B6D-FD50EBE38ECC}" type="presParOf" srcId="{CBE41445-9C26-4BE8-A324-59C7BAB56CB7}" destId="{65635F1D-299B-494C-AE94-FDBDE2FF8A10}" srcOrd="6" destOrd="0" presId="urn:microsoft.com/office/officeart/2005/8/layout/cycle2"/>
    <dgm:cxn modelId="{D6BFA5DA-EC41-45ED-A6F9-C1DAC41EE392}" type="presParOf" srcId="{CBE41445-9C26-4BE8-A324-59C7BAB56CB7}" destId="{F7C98BA7-2D5F-4431-A08A-E84A49E41950}" srcOrd="7" destOrd="0" presId="urn:microsoft.com/office/officeart/2005/8/layout/cycle2"/>
    <dgm:cxn modelId="{905069FA-B182-4A24-8EAA-9A9FFEEC105E}" type="presParOf" srcId="{F7C98BA7-2D5F-4431-A08A-E84A49E41950}" destId="{0ECE75EA-FB95-4DBD-BFF9-B788C68D77B4}" srcOrd="0" destOrd="0" presId="urn:microsoft.com/office/officeart/2005/8/layout/cycle2"/>
    <dgm:cxn modelId="{EDEC210B-2C59-4EA3-BC5E-E18C7EF568EB}" type="presParOf" srcId="{CBE41445-9C26-4BE8-A324-59C7BAB56CB7}" destId="{309CD068-1386-41BA-80C5-F771610B31D4}" srcOrd="8" destOrd="0" presId="urn:microsoft.com/office/officeart/2005/8/layout/cycle2"/>
    <dgm:cxn modelId="{D1BDA959-BD70-4076-AE5D-AA9CD9C93CFF}" type="presParOf" srcId="{CBE41445-9C26-4BE8-A324-59C7BAB56CB7}" destId="{77E9DF83-EE86-4A60-AB79-7B2630A7A418}" srcOrd="9" destOrd="0" presId="urn:microsoft.com/office/officeart/2005/8/layout/cycle2"/>
    <dgm:cxn modelId="{D7F376A8-FD26-4AA4-A47E-047CC0A28620}" type="presParOf" srcId="{77E9DF83-EE86-4A60-AB79-7B2630A7A418}" destId="{4DCB6C2B-5940-49C9-AFCF-B017799A588B}" srcOrd="0" destOrd="0" presId="urn:microsoft.com/office/officeart/2005/8/layout/cycle2"/>
    <dgm:cxn modelId="{17BD7161-2AF3-4796-B821-3E62EEFF7E48}" type="presParOf" srcId="{CBE41445-9C26-4BE8-A324-59C7BAB56CB7}" destId="{0F499A44-9DE2-4DB5-836B-967A5DFF798D}" srcOrd="10" destOrd="0" presId="urn:microsoft.com/office/officeart/2005/8/layout/cycle2"/>
    <dgm:cxn modelId="{0F8E5B0D-8BCF-4357-8963-F205412C2D59}" type="presParOf" srcId="{CBE41445-9C26-4BE8-A324-59C7BAB56CB7}" destId="{10BDBAFE-C08B-4435-9B59-196BF20E33E7}" srcOrd="11" destOrd="0" presId="urn:microsoft.com/office/officeart/2005/8/layout/cycle2"/>
    <dgm:cxn modelId="{A60FE2F8-CDEC-496F-BA35-DCED55511B0D}" type="presParOf" srcId="{10BDBAFE-C08B-4435-9B59-196BF20E33E7}" destId="{B870ADBF-F6A0-44DB-8D35-D4FA8F62040F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/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4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4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4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4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2" presStyleCnt="4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2" presStyleCnt="4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3" presStyleCnt="4" custLinFactNeighborX="39645" custLinFactNeighborY="-6556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3" presStyleCnt="4"/>
      <dgm:spPr/>
      <dgm:t>
        <a:bodyPr/>
        <a:lstStyle/>
        <a:p>
          <a:endParaRPr lang="de-CH"/>
        </a:p>
      </dgm:t>
    </dgm:pt>
  </dgm:ptLst>
  <dgm:cxnLst>
    <dgm:cxn modelId="{66F7984A-0EFE-49CB-B386-CF4AB635F99D}" type="presOf" srcId="{F337626C-6C91-43FC-861C-F65C22BFBE49}" destId="{460FEF32-29AD-466F-BCAA-0188B07E9156}" srcOrd="0" destOrd="0" presId="urn:microsoft.com/office/officeart/2005/8/layout/cycle2"/>
    <dgm:cxn modelId="{CD871256-C2E6-457D-A372-31D70325DE37}" type="presOf" srcId="{7B900DFC-CDC3-4297-A759-AB1456B685E6}" destId="{C910DE7F-5F3D-4FFB-B862-EA14C55F81DB}" srcOrd="1" destOrd="0" presId="urn:microsoft.com/office/officeart/2005/8/layout/cycle2"/>
    <dgm:cxn modelId="{EF53ADDA-F448-41A1-8755-DBDA9CC14605}" type="presOf" srcId="{0CE20AEF-171B-4815-95FA-539D1E61B12A}" destId="{E256A5B9-591B-41FA-A21C-2544EB3BA9EF}" srcOrd="0" destOrd="0" presId="urn:microsoft.com/office/officeart/2005/8/layout/cycle2"/>
    <dgm:cxn modelId="{773D8A0D-0CD1-403D-87CF-F2E74E846570}" type="presOf" srcId="{40F91F4C-E820-4C98-BAB8-7B72C5B76F74}" destId="{3421C059-7A7C-40B4-B28E-1CB0B5A070A9}" srcOrd="0" destOrd="0" presId="urn:microsoft.com/office/officeart/2005/8/layout/cycle2"/>
    <dgm:cxn modelId="{2659A880-AA23-453C-B127-4DD6B454581E}" type="presOf" srcId="{B852F6BE-913D-452B-8AA6-6BDEC3D30A81}" destId="{B870ADBF-F6A0-44DB-8D35-D4FA8F62040F}" srcOrd="1" destOrd="0" presId="urn:microsoft.com/office/officeart/2005/8/layout/cycle2"/>
    <dgm:cxn modelId="{3C4D7E7E-409B-4D0D-A577-16E15CA46151}" type="presOf" srcId="{B852F6BE-913D-452B-8AA6-6BDEC3D30A81}" destId="{10BDBAFE-C08B-4435-9B59-196BF20E33E7}" srcOrd="0" destOrd="0" presId="urn:microsoft.com/office/officeart/2005/8/layout/cycle2"/>
    <dgm:cxn modelId="{B191CDAE-63FB-4B53-88E6-F8D37370A7C1}" type="presOf" srcId="{EB4249F9-EB3C-4607-842E-B6C15192C8D6}" destId="{0F499A44-9DE2-4DB5-836B-967A5DFF798D}" srcOrd="0" destOrd="0" presId="urn:microsoft.com/office/officeart/2005/8/layout/cycle2"/>
    <dgm:cxn modelId="{3BF9FDED-06DB-4EEF-962C-DB8BDCB4AD66}" type="presOf" srcId="{7B900DFC-CDC3-4297-A759-AB1456B685E6}" destId="{BACF3450-EC0F-4758-A898-680D517E92C0}" srcOrd="0" destOrd="0" presId="urn:microsoft.com/office/officeart/2005/8/layout/cycle2"/>
    <dgm:cxn modelId="{0A81B8E4-A29A-4CE9-8905-57883BC05AE0}" type="presOf" srcId="{C409DCD6-BAD3-4F6D-9360-F3D1BE6FB5F2}" destId="{CBE41445-9C26-4BE8-A324-59C7BAB56CB7}" srcOrd="0" destOrd="0" presId="urn:microsoft.com/office/officeart/2005/8/layout/cycle2"/>
    <dgm:cxn modelId="{F9B50A23-539B-4B99-914E-F53E98C45C05}" srcId="{C409DCD6-BAD3-4F6D-9360-F3D1BE6FB5F2}" destId="{EB4249F9-EB3C-4607-842E-B6C15192C8D6}" srcOrd="2" destOrd="0" parTransId="{BF96C529-9BFC-475E-859E-64A272C6E4C3}" sibTransId="{B852F6BE-913D-452B-8AA6-6BDEC3D30A81}"/>
    <dgm:cxn modelId="{227A8372-1A5E-4434-8068-F79A165FEC5B}" type="presOf" srcId="{AC4D6376-4253-439A-ACF2-F2CF38BD4968}" destId="{1C887AA6-C33C-4812-9139-393C66CD78FD}" srcOrd="0" destOrd="0" presId="urn:microsoft.com/office/officeart/2005/8/layout/cycle2"/>
    <dgm:cxn modelId="{912E653A-5862-491E-AF42-5A3C666CF8DA}" type="presOf" srcId="{CC07DCAC-7670-4770-BA56-0F1B3D532FC8}" destId="{716096C6-D705-4496-ABC9-9D4591BFADE4}" srcOrd="0" destOrd="0" presId="urn:microsoft.com/office/officeart/2005/8/layout/cycle2"/>
    <dgm:cxn modelId="{302B0D56-8CB8-4FB6-BE76-A1A57985EAE0}" type="presOf" srcId="{0CE20AEF-171B-4815-95FA-539D1E61B12A}" destId="{EE623A9F-56CC-4158-AF5D-667507137435}" srcOrd="1" destOrd="0" presId="urn:microsoft.com/office/officeart/2005/8/layout/cycle2"/>
    <dgm:cxn modelId="{F3A17CB0-A2FB-4E47-A15D-B93C6C778B75}" srcId="{C409DCD6-BAD3-4F6D-9360-F3D1BE6FB5F2}" destId="{CC07DCAC-7670-4770-BA56-0F1B3D532FC8}" srcOrd="3" destOrd="0" parTransId="{754D61AA-5F13-4E9C-B33F-B0A0A6FAEE35}" sibTransId="{7B900DFC-CDC3-4297-A759-AB1456B685E6}"/>
    <dgm:cxn modelId="{0BD2BACD-67CC-48F1-A9DF-050361E9A260}" type="presOf" srcId="{40F91F4C-E820-4C98-BAB8-7B72C5B76F74}" destId="{F5184B2E-C4C3-4291-88AF-87B37E1B3730}" srcOrd="1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8CD53C20-C010-46AF-9114-B05C926F8012}" type="presParOf" srcId="{CBE41445-9C26-4BE8-A324-59C7BAB56CB7}" destId="{460FEF32-29AD-466F-BCAA-0188B07E9156}" srcOrd="0" destOrd="0" presId="urn:microsoft.com/office/officeart/2005/8/layout/cycle2"/>
    <dgm:cxn modelId="{E4589C20-724F-4D47-BE83-010B47D4FA47}" type="presParOf" srcId="{CBE41445-9C26-4BE8-A324-59C7BAB56CB7}" destId="{E256A5B9-591B-41FA-A21C-2544EB3BA9EF}" srcOrd="1" destOrd="0" presId="urn:microsoft.com/office/officeart/2005/8/layout/cycle2"/>
    <dgm:cxn modelId="{A5A61337-8697-4074-B81B-5DBFA6F2A264}" type="presParOf" srcId="{E256A5B9-591B-41FA-A21C-2544EB3BA9EF}" destId="{EE623A9F-56CC-4158-AF5D-667507137435}" srcOrd="0" destOrd="0" presId="urn:microsoft.com/office/officeart/2005/8/layout/cycle2"/>
    <dgm:cxn modelId="{2B295C59-31C5-4D5C-86AE-08A9397839B9}" type="presParOf" srcId="{CBE41445-9C26-4BE8-A324-59C7BAB56CB7}" destId="{1C887AA6-C33C-4812-9139-393C66CD78FD}" srcOrd="2" destOrd="0" presId="urn:microsoft.com/office/officeart/2005/8/layout/cycle2"/>
    <dgm:cxn modelId="{6FAA3DA1-E383-4D57-B5B6-C8F9F181B07A}" type="presParOf" srcId="{CBE41445-9C26-4BE8-A324-59C7BAB56CB7}" destId="{3421C059-7A7C-40B4-B28E-1CB0B5A070A9}" srcOrd="3" destOrd="0" presId="urn:microsoft.com/office/officeart/2005/8/layout/cycle2"/>
    <dgm:cxn modelId="{4E66CDC5-E28F-4977-970B-27D14BC44C8F}" type="presParOf" srcId="{3421C059-7A7C-40B4-B28E-1CB0B5A070A9}" destId="{F5184B2E-C4C3-4291-88AF-87B37E1B3730}" srcOrd="0" destOrd="0" presId="urn:microsoft.com/office/officeart/2005/8/layout/cycle2"/>
    <dgm:cxn modelId="{295FC842-876B-4D36-99C2-32A36C33A816}" type="presParOf" srcId="{CBE41445-9C26-4BE8-A324-59C7BAB56CB7}" destId="{0F499A44-9DE2-4DB5-836B-967A5DFF798D}" srcOrd="4" destOrd="0" presId="urn:microsoft.com/office/officeart/2005/8/layout/cycle2"/>
    <dgm:cxn modelId="{668E3FA1-12D3-49C5-9D8A-4FAB8B57D409}" type="presParOf" srcId="{CBE41445-9C26-4BE8-A324-59C7BAB56CB7}" destId="{10BDBAFE-C08B-4435-9B59-196BF20E33E7}" srcOrd="5" destOrd="0" presId="urn:microsoft.com/office/officeart/2005/8/layout/cycle2"/>
    <dgm:cxn modelId="{38B5D13B-0590-4E62-93BA-83D9E7EA2830}" type="presParOf" srcId="{10BDBAFE-C08B-4435-9B59-196BF20E33E7}" destId="{B870ADBF-F6A0-44DB-8D35-D4FA8F62040F}" srcOrd="0" destOrd="0" presId="urn:microsoft.com/office/officeart/2005/8/layout/cycle2"/>
    <dgm:cxn modelId="{2BB4AFA1-7AD0-4CE3-965E-5F525D5FA424}" type="presParOf" srcId="{CBE41445-9C26-4BE8-A324-59C7BAB56CB7}" destId="{716096C6-D705-4496-ABC9-9D4591BFADE4}" srcOrd="6" destOrd="0" presId="urn:microsoft.com/office/officeart/2005/8/layout/cycle2"/>
    <dgm:cxn modelId="{CB4CC27D-6C2B-4C16-9ED6-9B76565A5843}" type="presParOf" srcId="{CBE41445-9C26-4BE8-A324-59C7BAB56CB7}" destId="{BACF3450-EC0F-4758-A898-680D517E92C0}" srcOrd="7" destOrd="0" presId="urn:microsoft.com/office/officeart/2005/8/layout/cycle2"/>
    <dgm:cxn modelId="{81FF9466-2223-478A-ACEC-51D06C12F338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/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5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5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5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5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2" presStyleCnt="5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2" presStyleCnt="5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3" presStyleCnt="5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3" presStyleCnt="5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4" presStyleCnt="5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4" presStyleCnt="5"/>
      <dgm:spPr/>
      <dgm:t>
        <a:bodyPr/>
        <a:lstStyle/>
        <a:p>
          <a:endParaRPr lang="de-CH"/>
        </a:p>
      </dgm:t>
    </dgm:pt>
  </dgm:ptLst>
  <dgm:cxnLst>
    <dgm:cxn modelId="{7A457EB4-2074-41DC-9A7D-5318A5F0B5A2}" type="presOf" srcId="{AC4D6376-4253-439A-ACF2-F2CF38BD4968}" destId="{1C887AA6-C33C-4812-9139-393C66CD78FD}" srcOrd="0" destOrd="0" presId="urn:microsoft.com/office/officeart/2005/8/layout/cycle2"/>
    <dgm:cxn modelId="{3EA1F5D8-A030-4412-94F3-AE664B4FBAC2}" type="presOf" srcId="{B852F6BE-913D-452B-8AA6-6BDEC3D30A81}" destId="{10BDBAFE-C08B-4435-9B59-196BF20E33E7}" srcOrd="0" destOrd="0" presId="urn:microsoft.com/office/officeart/2005/8/layout/cycle2"/>
    <dgm:cxn modelId="{F3A17CB0-A2FB-4E47-A15D-B93C6C778B75}" srcId="{C409DCD6-BAD3-4F6D-9360-F3D1BE6FB5F2}" destId="{CC07DCAC-7670-4770-BA56-0F1B3D532FC8}" srcOrd="4" destOrd="0" parTransId="{754D61AA-5F13-4E9C-B33F-B0A0A6FAEE35}" sibTransId="{7B900DFC-CDC3-4297-A759-AB1456B685E6}"/>
    <dgm:cxn modelId="{EE61EB0C-F614-40C1-977D-DE256B1D6C63}" type="presOf" srcId="{0CE20AEF-171B-4815-95FA-539D1E61B12A}" destId="{EE623A9F-56CC-4158-AF5D-667507137435}" srcOrd="1" destOrd="0" presId="urn:microsoft.com/office/officeart/2005/8/layout/cycle2"/>
    <dgm:cxn modelId="{0366C86E-B386-463E-A759-181508509253}" type="presOf" srcId="{B852F6BE-913D-452B-8AA6-6BDEC3D30A81}" destId="{B870ADBF-F6A0-44DB-8D35-D4FA8F62040F}" srcOrd="1" destOrd="0" presId="urn:microsoft.com/office/officeart/2005/8/layout/cycle2"/>
    <dgm:cxn modelId="{D481A338-9DB3-4843-AF3A-315E37E2E1F4}" type="presOf" srcId="{40F91F4C-E820-4C98-BAB8-7B72C5B76F74}" destId="{3421C059-7A7C-40B4-B28E-1CB0B5A070A9}" srcOrd="0" destOrd="0" presId="urn:microsoft.com/office/officeart/2005/8/layout/cycle2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16A01871-51A4-44E7-910D-CF11CC7B24C1}" srcId="{C409DCD6-BAD3-4F6D-9360-F3D1BE6FB5F2}" destId="{AC4D6376-4253-439A-ACF2-F2CF38BD4968}" srcOrd="2" destOrd="0" parTransId="{1D944A4E-23C1-4E42-8239-E2F38C52A1B2}" sibTransId="{40F91F4C-E820-4C98-BAB8-7B72C5B76F74}"/>
    <dgm:cxn modelId="{A63FF2F1-A218-4C7F-B07D-22D79B301456}" type="presOf" srcId="{0CE20AEF-171B-4815-95FA-539D1E61B12A}" destId="{E256A5B9-591B-41FA-A21C-2544EB3BA9EF}" srcOrd="0" destOrd="0" presId="urn:microsoft.com/office/officeart/2005/8/layout/cycle2"/>
    <dgm:cxn modelId="{FF961D11-1DF2-4503-A3A1-72DF6749CA23}" type="presOf" srcId="{B10200C3-D443-4EC8-980E-D8B3C1008482}" destId="{6D9D3997-FC9E-4B06-8FF6-AB4225E3E06D}" srcOrd="0" destOrd="0" presId="urn:microsoft.com/office/officeart/2005/8/layout/cycle2"/>
    <dgm:cxn modelId="{6F04C04D-F471-4B62-8912-A80FC38326A9}" type="presOf" srcId="{925A0C6A-30A0-4FA8-BCA9-04C8E9E1A971}" destId="{F79FC1E5-E049-47CE-A4D3-8C686BA2F03A}" srcOrd="0" destOrd="0" presId="urn:microsoft.com/office/officeart/2005/8/layout/cycle2"/>
    <dgm:cxn modelId="{A71E5075-EBE3-4D9D-8BB2-529719FDEBC0}" type="presOf" srcId="{C409DCD6-BAD3-4F6D-9360-F3D1BE6FB5F2}" destId="{CBE41445-9C26-4BE8-A324-59C7BAB56CB7}" srcOrd="0" destOrd="0" presId="urn:microsoft.com/office/officeart/2005/8/layout/cycle2"/>
    <dgm:cxn modelId="{B8BAC3F7-5B9A-4E08-B5E2-FD8286DA0A01}" type="presOf" srcId="{EB4249F9-EB3C-4607-842E-B6C15192C8D6}" destId="{0F499A44-9DE2-4DB5-836B-967A5DFF798D}" srcOrd="0" destOrd="0" presId="urn:microsoft.com/office/officeart/2005/8/layout/cycle2"/>
    <dgm:cxn modelId="{78739996-868A-4250-B42F-DE4CA65C79C0}" type="presOf" srcId="{40F91F4C-E820-4C98-BAB8-7B72C5B76F74}" destId="{F5184B2E-C4C3-4291-88AF-87B37E1B3730}" srcOrd="1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F9B50A23-539B-4B99-914E-F53E98C45C05}" srcId="{C409DCD6-BAD3-4F6D-9360-F3D1BE6FB5F2}" destId="{EB4249F9-EB3C-4607-842E-B6C15192C8D6}" srcOrd="3" destOrd="0" parTransId="{BF96C529-9BFC-475E-859E-64A272C6E4C3}" sibTransId="{B852F6BE-913D-452B-8AA6-6BDEC3D30A81}"/>
    <dgm:cxn modelId="{5982BD30-03E7-47B8-B57E-D593C1CCC9AE}" type="presOf" srcId="{CC07DCAC-7670-4770-BA56-0F1B3D532FC8}" destId="{716096C6-D705-4496-ABC9-9D4591BFADE4}" srcOrd="0" destOrd="0" presId="urn:microsoft.com/office/officeart/2005/8/layout/cycle2"/>
    <dgm:cxn modelId="{FB6EB2F2-99C0-4C3D-AF27-911F6942A56E}" type="presOf" srcId="{7B900DFC-CDC3-4297-A759-AB1456B685E6}" destId="{C910DE7F-5F3D-4FFB-B862-EA14C55F81DB}" srcOrd="1" destOrd="0" presId="urn:microsoft.com/office/officeart/2005/8/layout/cycle2"/>
    <dgm:cxn modelId="{134EC05D-0214-439D-97D0-5DD4D6A98991}" type="presOf" srcId="{B10200C3-D443-4EC8-980E-D8B3C1008482}" destId="{65428188-31FD-49D8-824E-155171D6C0F8}" srcOrd="1" destOrd="0" presId="urn:microsoft.com/office/officeart/2005/8/layout/cycle2"/>
    <dgm:cxn modelId="{393676D9-D7DB-4A42-BBBA-DEBFC333B229}" type="presOf" srcId="{F337626C-6C91-43FC-861C-F65C22BFBE49}" destId="{460FEF32-29AD-466F-BCAA-0188B07E9156}" srcOrd="0" destOrd="0" presId="urn:microsoft.com/office/officeart/2005/8/layout/cycle2"/>
    <dgm:cxn modelId="{B8512740-D772-4685-AED9-72F1E9DA9B95}" type="presOf" srcId="{7B900DFC-CDC3-4297-A759-AB1456B685E6}" destId="{BACF3450-EC0F-4758-A898-680D517E92C0}" srcOrd="0" destOrd="0" presId="urn:microsoft.com/office/officeart/2005/8/layout/cycle2"/>
    <dgm:cxn modelId="{9BAC90B1-5A36-4B6B-9DF5-52ADAE3BD137}" type="presParOf" srcId="{CBE41445-9C26-4BE8-A324-59C7BAB56CB7}" destId="{F79FC1E5-E049-47CE-A4D3-8C686BA2F03A}" srcOrd="0" destOrd="0" presId="urn:microsoft.com/office/officeart/2005/8/layout/cycle2"/>
    <dgm:cxn modelId="{5E2572C9-1EFA-4539-BA44-5F8728440837}" type="presParOf" srcId="{CBE41445-9C26-4BE8-A324-59C7BAB56CB7}" destId="{6D9D3997-FC9E-4B06-8FF6-AB4225E3E06D}" srcOrd="1" destOrd="0" presId="urn:microsoft.com/office/officeart/2005/8/layout/cycle2"/>
    <dgm:cxn modelId="{DFC5E8E5-F433-4A74-84DF-1BC8AB5EF27C}" type="presParOf" srcId="{6D9D3997-FC9E-4B06-8FF6-AB4225E3E06D}" destId="{65428188-31FD-49D8-824E-155171D6C0F8}" srcOrd="0" destOrd="0" presId="urn:microsoft.com/office/officeart/2005/8/layout/cycle2"/>
    <dgm:cxn modelId="{A30881CE-F8B0-471F-9A99-7D6A551D6A34}" type="presParOf" srcId="{CBE41445-9C26-4BE8-A324-59C7BAB56CB7}" destId="{460FEF32-29AD-466F-BCAA-0188B07E9156}" srcOrd="2" destOrd="0" presId="urn:microsoft.com/office/officeart/2005/8/layout/cycle2"/>
    <dgm:cxn modelId="{264D4C7E-BA8D-4940-AA98-4D66ABA81DEF}" type="presParOf" srcId="{CBE41445-9C26-4BE8-A324-59C7BAB56CB7}" destId="{E256A5B9-591B-41FA-A21C-2544EB3BA9EF}" srcOrd="3" destOrd="0" presId="urn:microsoft.com/office/officeart/2005/8/layout/cycle2"/>
    <dgm:cxn modelId="{4E74F6A1-7DCD-4A4E-B9D4-F8824F7E450D}" type="presParOf" srcId="{E256A5B9-591B-41FA-A21C-2544EB3BA9EF}" destId="{EE623A9F-56CC-4158-AF5D-667507137435}" srcOrd="0" destOrd="0" presId="urn:microsoft.com/office/officeart/2005/8/layout/cycle2"/>
    <dgm:cxn modelId="{BB35C03E-95C7-4529-AB12-F1659D8BDE68}" type="presParOf" srcId="{CBE41445-9C26-4BE8-A324-59C7BAB56CB7}" destId="{1C887AA6-C33C-4812-9139-393C66CD78FD}" srcOrd="4" destOrd="0" presId="urn:microsoft.com/office/officeart/2005/8/layout/cycle2"/>
    <dgm:cxn modelId="{92C36214-4680-4DD7-BE6E-52FD5C1A504F}" type="presParOf" srcId="{CBE41445-9C26-4BE8-A324-59C7BAB56CB7}" destId="{3421C059-7A7C-40B4-B28E-1CB0B5A070A9}" srcOrd="5" destOrd="0" presId="urn:microsoft.com/office/officeart/2005/8/layout/cycle2"/>
    <dgm:cxn modelId="{DCCDE8E6-32F6-49A5-A9C8-411F04606458}" type="presParOf" srcId="{3421C059-7A7C-40B4-B28E-1CB0B5A070A9}" destId="{F5184B2E-C4C3-4291-88AF-87B37E1B3730}" srcOrd="0" destOrd="0" presId="urn:microsoft.com/office/officeart/2005/8/layout/cycle2"/>
    <dgm:cxn modelId="{EEF24519-7F92-486C-A874-A303A6D0B136}" type="presParOf" srcId="{CBE41445-9C26-4BE8-A324-59C7BAB56CB7}" destId="{0F499A44-9DE2-4DB5-836B-967A5DFF798D}" srcOrd="6" destOrd="0" presId="urn:microsoft.com/office/officeart/2005/8/layout/cycle2"/>
    <dgm:cxn modelId="{FBCB3B5B-9A7D-4630-AA01-B9AD3D25EC11}" type="presParOf" srcId="{CBE41445-9C26-4BE8-A324-59C7BAB56CB7}" destId="{10BDBAFE-C08B-4435-9B59-196BF20E33E7}" srcOrd="7" destOrd="0" presId="urn:microsoft.com/office/officeart/2005/8/layout/cycle2"/>
    <dgm:cxn modelId="{62A62D30-0AE2-4F1B-A0B2-81375C251886}" type="presParOf" srcId="{10BDBAFE-C08B-4435-9B59-196BF20E33E7}" destId="{B870ADBF-F6A0-44DB-8D35-D4FA8F62040F}" srcOrd="0" destOrd="0" presId="urn:microsoft.com/office/officeart/2005/8/layout/cycle2"/>
    <dgm:cxn modelId="{B0886DA6-BE8A-4D94-B17A-971E4A019A50}" type="presParOf" srcId="{CBE41445-9C26-4BE8-A324-59C7BAB56CB7}" destId="{716096C6-D705-4496-ABC9-9D4591BFADE4}" srcOrd="8" destOrd="0" presId="urn:microsoft.com/office/officeart/2005/8/layout/cycle2"/>
    <dgm:cxn modelId="{F03B9092-1C9B-4F67-B6DE-3641C7BE30F4}" type="presParOf" srcId="{CBE41445-9C26-4BE8-A324-59C7BAB56CB7}" destId="{BACF3450-EC0F-4758-A898-680D517E92C0}" srcOrd="9" destOrd="0" presId="urn:microsoft.com/office/officeart/2005/8/layout/cycle2"/>
    <dgm:cxn modelId="{D16663C6-425A-4084-B900-664A1C6FC4CE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25A0C6A-30A0-4FA8-BCA9-04C8E9E1A971}">
      <dgm:prSet phldrT="[Text]"/>
      <dgm:spPr/>
      <dgm:t>
        <a:bodyPr/>
        <a:lstStyle/>
        <a:p>
          <a:endParaRPr lang="de-CH" dirty="0"/>
        </a:p>
      </dgm:t>
    </dgm:pt>
    <dgm:pt modelId="{A9281DAB-6F80-47BF-A1F4-8C9A96B89B58}" type="parTrans" cxnId="{B81B3D92-0F67-48A8-AEC1-40687D7515F6}">
      <dgm:prSet/>
      <dgm:spPr/>
      <dgm:t>
        <a:bodyPr/>
        <a:lstStyle/>
        <a:p>
          <a:endParaRPr lang="de-CH"/>
        </a:p>
      </dgm:t>
    </dgm:pt>
    <dgm:pt modelId="{B10200C3-D443-4EC8-980E-D8B3C1008482}" type="sibTrans" cxnId="{B81B3D92-0F67-48A8-AEC1-40687D7515F6}">
      <dgm:prSet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CC07DCAC-7670-4770-BA56-0F1B3D532FC8}">
      <dgm:prSet phldrT="[Text]"/>
      <dgm:spPr/>
      <dgm:t>
        <a:bodyPr/>
        <a:lstStyle/>
        <a:p>
          <a:endParaRPr lang="de-CH" dirty="0"/>
        </a:p>
      </dgm:t>
    </dgm:pt>
    <dgm:pt modelId="{754D61AA-5F13-4E9C-B33F-B0A0A6FAEE35}" type="parTrans" cxnId="{F3A17CB0-A2FB-4E47-A15D-B93C6C778B75}">
      <dgm:prSet/>
      <dgm:spPr/>
      <dgm:t>
        <a:bodyPr/>
        <a:lstStyle/>
        <a:p>
          <a:endParaRPr lang="de-CH"/>
        </a:p>
      </dgm:t>
    </dgm:pt>
    <dgm:pt modelId="{7B900DFC-CDC3-4297-A759-AB1456B685E6}" type="sibTrans" cxnId="{F3A17CB0-A2FB-4E47-A15D-B93C6C778B75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F79FC1E5-E049-47CE-A4D3-8C686BA2F03A}" type="pres">
      <dgm:prSet presAssocID="{925A0C6A-30A0-4FA8-BCA9-04C8E9E1A97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D9D3997-FC9E-4B06-8FF6-AB4225E3E06D}" type="pres">
      <dgm:prSet presAssocID="{B10200C3-D443-4EC8-980E-D8B3C1008482}" presName="sibTrans" presStyleLbl="sibTrans2D1" presStyleIdx="0" presStyleCnt="3"/>
      <dgm:spPr/>
      <dgm:t>
        <a:bodyPr/>
        <a:lstStyle/>
        <a:p>
          <a:endParaRPr lang="de-CH"/>
        </a:p>
      </dgm:t>
    </dgm:pt>
    <dgm:pt modelId="{65428188-31FD-49D8-824E-155171D6C0F8}" type="pres">
      <dgm:prSet presAssocID="{B10200C3-D443-4EC8-980E-D8B3C1008482}" presName="connectorText" presStyleLbl="sibTrans2D1" presStyleIdx="0" presStyleCnt="3"/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1" presStyleCnt="3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1" presStyleCnt="3"/>
      <dgm:spPr/>
      <dgm:t>
        <a:bodyPr/>
        <a:lstStyle/>
        <a:p>
          <a:endParaRPr lang="de-CH"/>
        </a:p>
      </dgm:t>
    </dgm:pt>
    <dgm:pt modelId="{716096C6-D705-4496-ABC9-9D4591BFADE4}" type="pres">
      <dgm:prSet presAssocID="{CC07DCAC-7670-4770-BA56-0F1B3D532FC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CF3450-EC0F-4758-A898-680D517E92C0}" type="pres">
      <dgm:prSet presAssocID="{7B900DFC-CDC3-4297-A759-AB1456B685E6}" presName="sibTrans" presStyleLbl="sibTrans2D1" presStyleIdx="2" presStyleCnt="3"/>
      <dgm:spPr/>
      <dgm:t>
        <a:bodyPr/>
        <a:lstStyle/>
        <a:p>
          <a:endParaRPr lang="de-CH"/>
        </a:p>
      </dgm:t>
    </dgm:pt>
    <dgm:pt modelId="{C910DE7F-5F3D-4FFB-B862-EA14C55F81DB}" type="pres">
      <dgm:prSet presAssocID="{7B900DFC-CDC3-4297-A759-AB1456B685E6}" presName="connectorText" presStyleLbl="sibTrans2D1" presStyleIdx="2" presStyleCnt="3"/>
      <dgm:spPr/>
      <dgm:t>
        <a:bodyPr/>
        <a:lstStyle/>
        <a:p>
          <a:endParaRPr lang="de-CH"/>
        </a:p>
      </dgm:t>
    </dgm:pt>
  </dgm:ptLst>
  <dgm:cxnLst>
    <dgm:cxn modelId="{F3A17CB0-A2FB-4E47-A15D-B93C6C778B75}" srcId="{C409DCD6-BAD3-4F6D-9360-F3D1BE6FB5F2}" destId="{CC07DCAC-7670-4770-BA56-0F1B3D532FC8}" srcOrd="2" destOrd="0" parTransId="{754D61AA-5F13-4E9C-B33F-B0A0A6FAEE35}" sibTransId="{7B900DFC-CDC3-4297-A759-AB1456B685E6}"/>
    <dgm:cxn modelId="{562FE8C2-15D8-443E-AFDB-3F5E0EFF7A8B}" type="presOf" srcId="{B10200C3-D443-4EC8-980E-D8B3C1008482}" destId="{6D9D3997-FC9E-4B06-8FF6-AB4225E3E06D}" srcOrd="0" destOrd="0" presId="urn:microsoft.com/office/officeart/2005/8/layout/cycle2"/>
    <dgm:cxn modelId="{831D2F59-26BD-449C-A07E-F1532F0DF2AD}" type="presOf" srcId="{0CE20AEF-171B-4815-95FA-539D1E61B12A}" destId="{E256A5B9-591B-41FA-A21C-2544EB3BA9EF}" srcOrd="0" destOrd="0" presId="urn:microsoft.com/office/officeart/2005/8/layout/cycle2"/>
    <dgm:cxn modelId="{78945FB8-AB6C-47FC-AC80-0EEC22F2CDC7}" srcId="{C409DCD6-BAD3-4F6D-9360-F3D1BE6FB5F2}" destId="{F337626C-6C91-43FC-861C-F65C22BFBE49}" srcOrd="1" destOrd="0" parTransId="{E12DD013-35CC-4010-8E8D-DAA6E990BC7E}" sibTransId="{0CE20AEF-171B-4815-95FA-539D1E61B12A}"/>
    <dgm:cxn modelId="{3F1AB80A-186A-45FA-91F2-9E24560E7E07}" type="presOf" srcId="{F337626C-6C91-43FC-861C-F65C22BFBE49}" destId="{460FEF32-29AD-466F-BCAA-0188B07E9156}" srcOrd="0" destOrd="0" presId="urn:microsoft.com/office/officeart/2005/8/layout/cycle2"/>
    <dgm:cxn modelId="{048CD9E6-29C2-4D0A-8D2A-AE52D3BDDE6C}" type="presOf" srcId="{0CE20AEF-171B-4815-95FA-539D1E61B12A}" destId="{EE623A9F-56CC-4158-AF5D-667507137435}" srcOrd="1" destOrd="0" presId="urn:microsoft.com/office/officeart/2005/8/layout/cycle2"/>
    <dgm:cxn modelId="{743A2DD1-A0C6-463D-8145-15C5CCBD77AB}" type="presOf" srcId="{B10200C3-D443-4EC8-980E-D8B3C1008482}" destId="{65428188-31FD-49D8-824E-155171D6C0F8}" srcOrd="1" destOrd="0" presId="urn:microsoft.com/office/officeart/2005/8/layout/cycle2"/>
    <dgm:cxn modelId="{578AE8A0-1EDC-4609-B7D3-26AFD86C8C44}" type="presOf" srcId="{C409DCD6-BAD3-4F6D-9360-F3D1BE6FB5F2}" destId="{CBE41445-9C26-4BE8-A324-59C7BAB56CB7}" srcOrd="0" destOrd="0" presId="urn:microsoft.com/office/officeart/2005/8/layout/cycle2"/>
    <dgm:cxn modelId="{910F3857-0B11-4286-AFC6-C4C3E1E4B99B}" type="presOf" srcId="{925A0C6A-30A0-4FA8-BCA9-04C8E9E1A971}" destId="{F79FC1E5-E049-47CE-A4D3-8C686BA2F03A}" srcOrd="0" destOrd="0" presId="urn:microsoft.com/office/officeart/2005/8/layout/cycle2"/>
    <dgm:cxn modelId="{D7382DCB-0365-4D66-A40C-F934EE973E31}" type="presOf" srcId="{CC07DCAC-7670-4770-BA56-0F1B3D532FC8}" destId="{716096C6-D705-4496-ABC9-9D4591BFADE4}" srcOrd="0" destOrd="0" presId="urn:microsoft.com/office/officeart/2005/8/layout/cycle2"/>
    <dgm:cxn modelId="{B81B3D92-0F67-48A8-AEC1-40687D7515F6}" srcId="{C409DCD6-BAD3-4F6D-9360-F3D1BE6FB5F2}" destId="{925A0C6A-30A0-4FA8-BCA9-04C8E9E1A971}" srcOrd="0" destOrd="0" parTransId="{A9281DAB-6F80-47BF-A1F4-8C9A96B89B58}" sibTransId="{B10200C3-D443-4EC8-980E-D8B3C1008482}"/>
    <dgm:cxn modelId="{00B6AFDB-1F6B-42DA-933F-297C04FF9289}" type="presOf" srcId="{7B900DFC-CDC3-4297-A759-AB1456B685E6}" destId="{C910DE7F-5F3D-4FFB-B862-EA14C55F81DB}" srcOrd="1" destOrd="0" presId="urn:microsoft.com/office/officeart/2005/8/layout/cycle2"/>
    <dgm:cxn modelId="{0DAC46F1-8EEE-4931-86EE-0FD1BAE79305}" type="presOf" srcId="{7B900DFC-CDC3-4297-A759-AB1456B685E6}" destId="{BACF3450-EC0F-4758-A898-680D517E92C0}" srcOrd="0" destOrd="0" presId="urn:microsoft.com/office/officeart/2005/8/layout/cycle2"/>
    <dgm:cxn modelId="{DED1DBC5-F817-4A30-85D6-51DD1DD81E3C}" type="presParOf" srcId="{CBE41445-9C26-4BE8-A324-59C7BAB56CB7}" destId="{F79FC1E5-E049-47CE-A4D3-8C686BA2F03A}" srcOrd="0" destOrd="0" presId="urn:microsoft.com/office/officeart/2005/8/layout/cycle2"/>
    <dgm:cxn modelId="{0DE01901-B70D-47D4-9547-549DB01E4A22}" type="presParOf" srcId="{CBE41445-9C26-4BE8-A324-59C7BAB56CB7}" destId="{6D9D3997-FC9E-4B06-8FF6-AB4225E3E06D}" srcOrd="1" destOrd="0" presId="urn:microsoft.com/office/officeart/2005/8/layout/cycle2"/>
    <dgm:cxn modelId="{66779B40-B6F7-4042-8234-174084D0F11E}" type="presParOf" srcId="{6D9D3997-FC9E-4B06-8FF6-AB4225E3E06D}" destId="{65428188-31FD-49D8-824E-155171D6C0F8}" srcOrd="0" destOrd="0" presId="urn:microsoft.com/office/officeart/2005/8/layout/cycle2"/>
    <dgm:cxn modelId="{AD161B15-484A-4E62-AEAA-89FC24FA3120}" type="presParOf" srcId="{CBE41445-9C26-4BE8-A324-59C7BAB56CB7}" destId="{460FEF32-29AD-466F-BCAA-0188B07E9156}" srcOrd="2" destOrd="0" presId="urn:microsoft.com/office/officeart/2005/8/layout/cycle2"/>
    <dgm:cxn modelId="{D282CE43-2D8A-4094-B7AB-8B45CC7EB602}" type="presParOf" srcId="{CBE41445-9C26-4BE8-A324-59C7BAB56CB7}" destId="{E256A5B9-591B-41FA-A21C-2544EB3BA9EF}" srcOrd="3" destOrd="0" presId="urn:microsoft.com/office/officeart/2005/8/layout/cycle2"/>
    <dgm:cxn modelId="{7A82D95B-33AB-4678-BFEC-E69DA520F513}" type="presParOf" srcId="{E256A5B9-591B-41FA-A21C-2544EB3BA9EF}" destId="{EE623A9F-56CC-4158-AF5D-667507137435}" srcOrd="0" destOrd="0" presId="urn:microsoft.com/office/officeart/2005/8/layout/cycle2"/>
    <dgm:cxn modelId="{ECCFAFCE-2E78-45F5-9ADB-6D9647C919A6}" type="presParOf" srcId="{CBE41445-9C26-4BE8-A324-59C7BAB56CB7}" destId="{716096C6-D705-4496-ABC9-9D4591BFADE4}" srcOrd="4" destOrd="0" presId="urn:microsoft.com/office/officeart/2005/8/layout/cycle2"/>
    <dgm:cxn modelId="{4D60857A-C2CE-400F-BEF4-4DA1C293716E}" type="presParOf" srcId="{CBE41445-9C26-4BE8-A324-59C7BAB56CB7}" destId="{BACF3450-EC0F-4758-A898-680D517E92C0}" srcOrd="5" destOrd="0" presId="urn:microsoft.com/office/officeart/2005/8/layout/cycle2"/>
    <dgm:cxn modelId="{6AC41316-CD9C-4810-93DB-C2B2F7491675}" type="presParOf" srcId="{BACF3450-EC0F-4758-A898-680D517E92C0}" destId="{C910DE7F-5F3D-4FFB-B862-EA14C55F81D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409DCD6-BAD3-4F6D-9360-F3D1BE6FB5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337626C-6C91-43FC-861C-F65C22BFBE49}">
      <dgm:prSet phldrT="[Text]"/>
      <dgm:spPr>
        <a:solidFill>
          <a:srgbClr val="C00000"/>
        </a:solidFill>
      </dgm:spPr>
      <dgm:t>
        <a:bodyPr/>
        <a:lstStyle/>
        <a:p>
          <a:endParaRPr lang="de-CH" dirty="0"/>
        </a:p>
      </dgm:t>
    </dgm:pt>
    <dgm:pt modelId="{E12DD013-35CC-4010-8E8D-DAA6E990BC7E}" type="parTrans" cxnId="{78945FB8-AB6C-47FC-AC80-0EEC22F2CDC7}">
      <dgm:prSet/>
      <dgm:spPr/>
      <dgm:t>
        <a:bodyPr/>
        <a:lstStyle/>
        <a:p>
          <a:endParaRPr lang="de-CH"/>
        </a:p>
      </dgm:t>
    </dgm:pt>
    <dgm:pt modelId="{0CE20AEF-171B-4815-95FA-539D1E61B12A}" type="sibTrans" cxnId="{78945FB8-AB6C-47FC-AC80-0EEC22F2CDC7}">
      <dgm:prSet/>
      <dgm:spPr/>
      <dgm:t>
        <a:bodyPr/>
        <a:lstStyle/>
        <a:p>
          <a:endParaRPr lang="de-CH"/>
        </a:p>
      </dgm:t>
    </dgm:pt>
    <dgm:pt modelId="{AC4D6376-4253-439A-ACF2-F2CF38BD4968}">
      <dgm:prSet phldrT="[Text]"/>
      <dgm:spPr/>
      <dgm:t>
        <a:bodyPr/>
        <a:lstStyle/>
        <a:p>
          <a:endParaRPr lang="de-CH" dirty="0"/>
        </a:p>
      </dgm:t>
    </dgm:pt>
    <dgm:pt modelId="{1D944A4E-23C1-4E42-8239-E2F38C52A1B2}" type="parTrans" cxnId="{16A01871-51A4-44E7-910D-CF11CC7B24C1}">
      <dgm:prSet/>
      <dgm:spPr/>
      <dgm:t>
        <a:bodyPr/>
        <a:lstStyle/>
        <a:p>
          <a:endParaRPr lang="de-CH"/>
        </a:p>
      </dgm:t>
    </dgm:pt>
    <dgm:pt modelId="{40F91F4C-E820-4C98-BAB8-7B72C5B76F74}" type="sibTrans" cxnId="{16A01871-51A4-44E7-910D-CF11CC7B24C1}">
      <dgm:prSet/>
      <dgm:spPr/>
      <dgm:t>
        <a:bodyPr/>
        <a:lstStyle/>
        <a:p>
          <a:endParaRPr lang="de-CH"/>
        </a:p>
      </dgm:t>
    </dgm:pt>
    <dgm:pt modelId="{EB4249F9-EB3C-4607-842E-B6C15192C8D6}">
      <dgm:prSet phldrT="[Text]"/>
      <dgm:spPr/>
      <dgm:t>
        <a:bodyPr/>
        <a:lstStyle/>
        <a:p>
          <a:endParaRPr lang="de-CH" dirty="0"/>
        </a:p>
      </dgm:t>
    </dgm:pt>
    <dgm:pt modelId="{B852F6BE-913D-452B-8AA6-6BDEC3D30A81}" type="sibTrans" cxnId="{F9B50A23-539B-4B99-914E-F53E98C45C05}">
      <dgm:prSet/>
      <dgm:spPr/>
      <dgm:t>
        <a:bodyPr/>
        <a:lstStyle/>
        <a:p>
          <a:endParaRPr lang="de-CH"/>
        </a:p>
      </dgm:t>
    </dgm:pt>
    <dgm:pt modelId="{BF96C529-9BFC-475E-859E-64A272C6E4C3}" type="parTrans" cxnId="{F9B50A23-539B-4B99-914E-F53E98C45C05}">
      <dgm:prSet/>
      <dgm:spPr/>
      <dgm:t>
        <a:bodyPr/>
        <a:lstStyle/>
        <a:p>
          <a:endParaRPr lang="de-CH"/>
        </a:p>
      </dgm:t>
    </dgm:pt>
    <dgm:pt modelId="{8789EBF1-528E-45BE-AA13-703F45753297}">
      <dgm:prSet phldrT="[Text]"/>
      <dgm:spPr/>
      <dgm:t>
        <a:bodyPr/>
        <a:lstStyle/>
        <a:p>
          <a:endParaRPr lang="de-CH" dirty="0"/>
        </a:p>
      </dgm:t>
    </dgm:pt>
    <dgm:pt modelId="{AE33A609-5554-4491-B945-9EB7E53E3DAA}" type="parTrans" cxnId="{35B6B8AD-C3FE-40D3-BFB4-835745ABCC30}">
      <dgm:prSet/>
      <dgm:spPr/>
      <dgm:t>
        <a:bodyPr/>
        <a:lstStyle/>
        <a:p>
          <a:endParaRPr lang="de-CH"/>
        </a:p>
      </dgm:t>
    </dgm:pt>
    <dgm:pt modelId="{4973BC03-2DAD-41A4-AECF-E39AC27608AE}" type="sibTrans" cxnId="{35B6B8AD-C3FE-40D3-BFB4-835745ABCC30}">
      <dgm:prSet/>
      <dgm:spPr/>
      <dgm:t>
        <a:bodyPr/>
        <a:lstStyle/>
        <a:p>
          <a:endParaRPr lang="de-CH"/>
        </a:p>
      </dgm:t>
    </dgm:pt>
    <dgm:pt modelId="{A1ECC923-B1A9-4935-947D-EE17A0A817AC}">
      <dgm:prSet phldrT="[Text]"/>
      <dgm:spPr/>
      <dgm:t>
        <a:bodyPr/>
        <a:lstStyle/>
        <a:p>
          <a:endParaRPr lang="de-CH" dirty="0"/>
        </a:p>
      </dgm:t>
    </dgm:pt>
    <dgm:pt modelId="{722A20B6-9D73-4AA8-B932-BFE2123CDF6F}" type="parTrans" cxnId="{00A59EA2-F883-4B97-A3C8-F7984285C06A}">
      <dgm:prSet/>
      <dgm:spPr/>
      <dgm:t>
        <a:bodyPr/>
        <a:lstStyle/>
        <a:p>
          <a:endParaRPr lang="de-CH"/>
        </a:p>
      </dgm:t>
    </dgm:pt>
    <dgm:pt modelId="{AE1BAB94-F16A-4607-8403-E612209B08B6}" type="sibTrans" cxnId="{00A59EA2-F883-4B97-A3C8-F7984285C06A}">
      <dgm:prSet/>
      <dgm:spPr/>
      <dgm:t>
        <a:bodyPr/>
        <a:lstStyle/>
        <a:p>
          <a:endParaRPr lang="de-CH"/>
        </a:p>
      </dgm:t>
    </dgm:pt>
    <dgm:pt modelId="{6EDF340C-B9B0-4326-A22D-8889E293DBAA}">
      <dgm:prSet phldrT="[Text]"/>
      <dgm:spPr/>
      <dgm:t>
        <a:bodyPr/>
        <a:lstStyle/>
        <a:p>
          <a:endParaRPr lang="de-CH" dirty="0"/>
        </a:p>
      </dgm:t>
    </dgm:pt>
    <dgm:pt modelId="{3CF20F97-A184-4157-8278-76E4B8704D75}" type="parTrans" cxnId="{31773C53-FF92-4C5F-8AF8-9F65A8BCF9CE}">
      <dgm:prSet/>
      <dgm:spPr/>
      <dgm:t>
        <a:bodyPr/>
        <a:lstStyle/>
        <a:p>
          <a:endParaRPr lang="de-CH"/>
        </a:p>
      </dgm:t>
    </dgm:pt>
    <dgm:pt modelId="{B92ADA42-E905-4DF1-9498-D10AB0C754AC}" type="sibTrans" cxnId="{31773C53-FF92-4C5F-8AF8-9F65A8BCF9CE}">
      <dgm:prSet/>
      <dgm:spPr/>
      <dgm:t>
        <a:bodyPr/>
        <a:lstStyle/>
        <a:p>
          <a:endParaRPr lang="de-CH"/>
        </a:p>
      </dgm:t>
    </dgm:pt>
    <dgm:pt modelId="{CBE41445-9C26-4BE8-A324-59C7BAB56CB7}" type="pres">
      <dgm:prSet presAssocID="{C409DCD6-BAD3-4F6D-9360-F3D1BE6FB5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460FEF32-29AD-466F-BCAA-0188B07E9156}" type="pres">
      <dgm:prSet presAssocID="{F337626C-6C91-43FC-861C-F65C22BFBE4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E256A5B9-591B-41FA-A21C-2544EB3BA9EF}" type="pres">
      <dgm:prSet presAssocID="{0CE20AEF-171B-4815-95FA-539D1E61B12A}" presName="sibTrans" presStyleLbl="sibTrans2D1" presStyleIdx="0" presStyleCnt="6"/>
      <dgm:spPr/>
      <dgm:t>
        <a:bodyPr/>
        <a:lstStyle/>
        <a:p>
          <a:endParaRPr lang="de-CH"/>
        </a:p>
      </dgm:t>
    </dgm:pt>
    <dgm:pt modelId="{EE623A9F-56CC-4158-AF5D-667507137435}" type="pres">
      <dgm:prSet presAssocID="{0CE20AEF-171B-4815-95FA-539D1E61B12A}" presName="connectorText" presStyleLbl="sibTrans2D1" presStyleIdx="0" presStyleCnt="6"/>
      <dgm:spPr/>
      <dgm:t>
        <a:bodyPr/>
        <a:lstStyle/>
        <a:p>
          <a:endParaRPr lang="de-CH"/>
        </a:p>
      </dgm:t>
    </dgm:pt>
    <dgm:pt modelId="{1C887AA6-C33C-4812-9139-393C66CD78FD}" type="pres">
      <dgm:prSet presAssocID="{AC4D6376-4253-439A-ACF2-F2CF38BD496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3421C059-7A7C-40B4-B28E-1CB0B5A070A9}" type="pres">
      <dgm:prSet presAssocID="{40F91F4C-E820-4C98-BAB8-7B72C5B76F74}" presName="sibTrans" presStyleLbl="sibTrans2D1" presStyleIdx="1" presStyleCnt="6"/>
      <dgm:spPr/>
      <dgm:t>
        <a:bodyPr/>
        <a:lstStyle/>
        <a:p>
          <a:endParaRPr lang="de-CH"/>
        </a:p>
      </dgm:t>
    </dgm:pt>
    <dgm:pt modelId="{F5184B2E-C4C3-4291-88AF-87B37E1B3730}" type="pres">
      <dgm:prSet presAssocID="{40F91F4C-E820-4C98-BAB8-7B72C5B76F74}" presName="connectorText" presStyleLbl="sibTrans2D1" presStyleIdx="1" presStyleCnt="6"/>
      <dgm:spPr/>
      <dgm:t>
        <a:bodyPr/>
        <a:lstStyle/>
        <a:p>
          <a:endParaRPr lang="de-CH"/>
        </a:p>
      </dgm:t>
    </dgm:pt>
    <dgm:pt modelId="{FF5EEEAD-62E9-4714-9548-776F97CD8508}" type="pres">
      <dgm:prSet presAssocID="{8789EBF1-528E-45BE-AA13-703F4575329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DC9EB9A-C7C6-488F-86C1-4D5FEC6B3981}" type="pres">
      <dgm:prSet presAssocID="{4973BC03-2DAD-41A4-AECF-E39AC27608AE}" presName="sibTrans" presStyleLbl="sibTrans2D1" presStyleIdx="2" presStyleCnt="6"/>
      <dgm:spPr/>
      <dgm:t>
        <a:bodyPr/>
        <a:lstStyle/>
        <a:p>
          <a:endParaRPr lang="de-CH"/>
        </a:p>
      </dgm:t>
    </dgm:pt>
    <dgm:pt modelId="{E7415C56-9F41-4E36-BF73-F29E88A8FF1A}" type="pres">
      <dgm:prSet presAssocID="{4973BC03-2DAD-41A4-AECF-E39AC27608AE}" presName="connectorText" presStyleLbl="sibTrans2D1" presStyleIdx="2" presStyleCnt="6"/>
      <dgm:spPr/>
      <dgm:t>
        <a:bodyPr/>
        <a:lstStyle/>
        <a:p>
          <a:endParaRPr lang="de-CH"/>
        </a:p>
      </dgm:t>
    </dgm:pt>
    <dgm:pt modelId="{65635F1D-299B-494C-AE94-FDBDE2FF8A10}" type="pres">
      <dgm:prSet presAssocID="{A1ECC923-B1A9-4935-947D-EE17A0A817A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7C98BA7-2D5F-4431-A08A-E84A49E41950}" type="pres">
      <dgm:prSet presAssocID="{AE1BAB94-F16A-4607-8403-E612209B08B6}" presName="sibTrans" presStyleLbl="sibTrans2D1" presStyleIdx="3" presStyleCnt="6"/>
      <dgm:spPr/>
      <dgm:t>
        <a:bodyPr/>
        <a:lstStyle/>
        <a:p>
          <a:endParaRPr lang="de-CH"/>
        </a:p>
      </dgm:t>
    </dgm:pt>
    <dgm:pt modelId="{0ECE75EA-FB95-4DBD-BFF9-B788C68D77B4}" type="pres">
      <dgm:prSet presAssocID="{AE1BAB94-F16A-4607-8403-E612209B08B6}" presName="connectorText" presStyleLbl="sibTrans2D1" presStyleIdx="3" presStyleCnt="6"/>
      <dgm:spPr/>
      <dgm:t>
        <a:bodyPr/>
        <a:lstStyle/>
        <a:p>
          <a:endParaRPr lang="de-CH"/>
        </a:p>
      </dgm:t>
    </dgm:pt>
    <dgm:pt modelId="{309CD068-1386-41BA-80C5-F771610B31D4}" type="pres">
      <dgm:prSet presAssocID="{6EDF340C-B9B0-4326-A22D-8889E293DBA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77E9DF83-EE86-4A60-AB79-7B2630A7A418}" type="pres">
      <dgm:prSet presAssocID="{B92ADA42-E905-4DF1-9498-D10AB0C754AC}" presName="sibTrans" presStyleLbl="sibTrans2D1" presStyleIdx="4" presStyleCnt="6"/>
      <dgm:spPr/>
      <dgm:t>
        <a:bodyPr/>
        <a:lstStyle/>
        <a:p>
          <a:endParaRPr lang="de-CH"/>
        </a:p>
      </dgm:t>
    </dgm:pt>
    <dgm:pt modelId="{4DCB6C2B-5940-49C9-AFCF-B017799A588B}" type="pres">
      <dgm:prSet presAssocID="{B92ADA42-E905-4DF1-9498-D10AB0C754AC}" presName="connectorText" presStyleLbl="sibTrans2D1" presStyleIdx="4" presStyleCnt="6"/>
      <dgm:spPr/>
      <dgm:t>
        <a:bodyPr/>
        <a:lstStyle/>
        <a:p>
          <a:endParaRPr lang="de-CH"/>
        </a:p>
      </dgm:t>
    </dgm:pt>
    <dgm:pt modelId="{0F499A44-9DE2-4DB5-836B-967A5DFF798D}" type="pres">
      <dgm:prSet presAssocID="{EB4249F9-EB3C-4607-842E-B6C15192C8D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0BDBAFE-C08B-4435-9B59-196BF20E33E7}" type="pres">
      <dgm:prSet presAssocID="{B852F6BE-913D-452B-8AA6-6BDEC3D30A81}" presName="sibTrans" presStyleLbl="sibTrans2D1" presStyleIdx="5" presStyleCnt="6"/>
      <dgm:spPr/>
      <dgm:t>
        <a:bodyPr/>
        <a:lstStyle/>
        <a:p>
          <a:endParaRPr lang="de-CH"/>
        </a:p>
      </dgm:t>
    </dgm:pt>
    <dgm:pt modelId="{B870ADBF-F6A0-44DB-8D35-D4FA8F62040F}" type="pres">
      <dgm:prSet presAssocID="{B852F6BE-913D-452B-8AA6-6BDEC3D30A81}" presName="connectorText" presStyleLbl="sibTrans2D1" presStyleIdx="5" presStyleCnt="6"/>
      <dgm:spPr/>
      <dgm:t>
        <a:bodyPr/>
        <a:lstStyle/>
        <a:p>
          <a:endParaRPr lang="de-CH"/>
        </a:p>
      </dgm:t>
    </dgm:pt>
  </dgm:ptLst>
  <dgm:cxnLst>
    <dgm:cxn modelId="{A458BCB1-DDE0-441D-8CB9-F185D00AF85F}" type="presOf" srcId="{EB4249F9-EB3C-4607-842E-B6C15192C8D6}" destId="{0F499A44-9DE2-4DB5-836B-967A5DFF798D}" srcOrd="0" destOrd="0" presId="urn:microsoft.com/office/officeart/2005/8/layout/cycle2"/>
    <dgm:cxn modelId="{E5AA95FE-2039-4790-BA39-580FB0AEE6A2}" type="presOf" srcId="{B852F6BE-913D-452B-8AA6-6BDEC3D30A81}" destId="{10BDBAFE-C08B-4435-9B59-196BF20E33E7}" srcOrd="0" destOrd="0" presId="urn:microsoft.com/office/officeart/2005/8/layout/cycle2"/>
    <dgm:cxn modelId="{690240AE-83F1-4EA3-A4E3-50186EC0836F}" type="presOf" srcId="{0CE20AEF-171B-4815-95FA-539D1E61B12A}" destId="{EE623A9F-56CC-4158-AF5D-667507137435}" srcOrd="1" destOrd="0" presId="urn:microsoft.com/office/officeart/2005/8/layout/cycle2"/>
    <dgm:cxn modelId="{E6E91F2A-6FF1-41C0-BA64-C0DD53E1C511}" type="presOf" srcId="{8789EBF1-528E-45BE-AA13-703F45753297}" destId="{FF5EEEAD-62E9-4714-9548-776F97CD8508}" srcOrd="0" destOrd="0" presId="urn:microsoft.com/office/officeart/2005/8/layout/cycle2"/>
    <dgm:cxn modelId="{0A288EE6-DD49-478A-BB13-93E513F1254B}" type="presOf" srcId="{AC4D6376-4253-439A-ACF2-F2CF38BD4968}" destId="{1C887AA6-C33C-4812-9139-393C66CD78FD}" srcOrd="0" destOrd="0" presId="urn:microsoft.com/office/officeart/2005/8/layout/cycle2"/>
    <dgm:cxn modelId="{E32261F8-192B-4983-BC39-FECDE4AE3B37}" type="presOf" srcId="{AE1BAB94-F16A-4607-8403-E612209B08B6}" destId="{0ECE75EA-FB95-4DBD-BFF9-B788C68D77B4}" srcOrd="1" destOrd="0" presId="urn:microsoft.com/office/officeart/2005/8/layout/cycle2"/>
    <dgm:cxn modelId="{86E1B071-A51E-4D7D-97DB-F5FFC4227C5B}" type="presOf" srcId="{6EDF340C-B9B0-4326-A22D-8889E293DBAA}" destId="{309CD068-1386-41BA-80C5-F771610B31D4}" srcOrd="0" destOrd="0" presId="urn:microsoft.com/office/officeart/2005/8/layout/cycle2"/>
    <dgm:cxn modelId="{C22A5219-AB17-408E-9155-14CC836F5AC4}" type="presOf" srcId="{AE1BAB94-F16A-4607-8403-E612209B08B6}" destId="{F7C98BA7-2D5F-4431-A08A-E84A49E41950}" srcOrd="0" destOrd="0" presId="urn:microsoft.com/office/officeart/2005/8/layout/cycle2"/>
    <dgm:cxn modelId="{1DC9599F-50A4-430D-BA26-48546A9AB293}" type="presOf" srcId="{A1ECC923-B1A9-4935-947D-EE17A0A817AC}" destId="{65635F1D-299B-494C-AE94-FDBDE2FF8A10}" srcOrd="0" destOrd="0" presId="urn:microsoft.com/office/officeart/2005/8/layout/cycle2"/>
    <dgm:cxn modelId="{78945FB8-AB6C-47FC-AC80-0EEC22F2CDC7}" srcId="{C409DCD6-BAD3-4F6D-9360-F3D1BE6FB5F2}" destId="{F337626C-6C91-43FC-861C-F65C22BFBE49}" srcOrd="0" destOrd="0" parTransId="{E12DD013-35CC-4010-8E8D-DAA6E990BC7E}" sibTransId="{0CE20AEF-171B-4815-95FA-539D1E61B12A}"/>
    <dgm:cxn modelId="{3F8F0D0C-7041-42C2-B220-D10BBF4F860C}" type="presOf" srcId="{B852F6BE-913D-452B-8AA6-6BDEC3D30A81}" destId="{B870ADBF-F6A0-44DB-8D35-D4FA8F62040F}" srcOrd="1" destOrd="0" presId="urn:microsoft.com/office/officeart/2005/8/layout/cycle2"/>
    <dgm:cxn modelId="{15814818-19A3-43D7-871D-5744CEBBF90D}" type="presOf" srcId="{B92ADA42-E905-4DF1-9498-D10AB0C754AC}" destId="{77E9DF83-EE86-4A60-AB79-7B2630A7A418}" srcOrd="0" destOrd="0" presId="urn:microsoft.com/office/officeart/2005/8/layout/cycle2"/>
    <dgm:cxn modelId="{31773C53-FF92-4C5F-8AF8-9F65A8BCF9CE}" srcId="{C409DCD6-BAD3-4F6D-9360-F3D1BE6FB5F2}" destId="{6EDF340C-B9B0-4326-A22D-8889E293DBAA}" srcOrd="4" destOrd="0" parTransId="{3CF20F97-A184-4157-8278-76E4B8704D75}" sibTransId="{B92ADA42-E905-4DF1-9498-D10AB0C754AC}"/>
    <dgm:cxn modelId="{F9B50A23-539B-4B99-914E-F53E98C45C05}" srcId="{C409DCD6-BAD3-4F6D-9360-F3D1BE6FB5F2}" destId="{EB4249F9-EB3C-4607-842E-B6C15192C8D6}" srcOrd="5" destOrd="0" parTransId="{BF96C529-9BFC-475E-859E-64A272C6E4C3}" sibTransId="{B852F6BE-913D-452B-8AA6-6BDEC3D30A81}"/>
    <dgm:cxn modelId="{94460CB4-9E6A-48AE-BD93-42488C3825BE}" type="presOf" srcId="{4973BC03-2DAD-41A4-AECF-E39AC27608AE}" destId="{E7415C56-9F41-4E36-BF73-F29E88A8FF1A}" srcOrd="1" destOrd="0" presId="urn:microsoft.com/office/officeart/2005/8/layout/cycle2"/>
    <dgm:cxn modelId="{3ADF275B-A4B3-4F1A-8553-E1BFB51F0CA6}" type="presOf" srcId="{B92ADA42-E905-4DF1-9498-D10AB0C754AC}" destId="{4DCB6C2B-5940-49C9-AFCF-B017799A588B}" srcOrd="1" destOrd="0" presId="urn:microsoft.com/office/officeart/2005/8/layout/cycle2"/>
    <dgm:cxn modelId="{ADB3C06F-07D5-4FD9-8FD7-3ED8F8FF43C6}" type="presOf" srcId="{C409DCD6-BAD3-4F6D-9360-F3D1BE6FB5F2}" destId="{CBE41445-9C26-4BE8-A324-59C7BAB56CB7}" srcOrd="0" destOrd="0" presId="urn:microsoft.com/office/officeart/2005/8/layout/cycle2"/>
    <dgm:cxn modelId="{A243A7B1-92BE-4AAD-ADEF-4235F3DEBAF2}" type="presOf" srcId="{F337626C-6C91-43FC-861C-F65C22BFBE49}" destId="{460FEF32-29AD-466F-BCAA-0188B07E9156}" srcOrd="0" destOrd="0" presId="urn:microsoft.com/office/officeart/2005/8/layout/cycle2"/>
    <dgm:cxn modelId="{16A01871-51A4-44E7-910D-CF11CC7B24C1}" srcId="{C409DCD6-BAD3-4F6D-9360-F3D1BE6FB5F2}" destId="{AC4D6376-4253-439A-ACF2-F2CF38BD4968}" srcOrd="1" destOrd="0" parTransId="{1D944A4E-23C1-4E42-8239-E2F38C52A1B2}" sibTransId="{40F91F4C-E820-4C98-BAB8-7B72C5B76F74}"/>
    <dgm:cxn modelId="{6B2A177C-251D-4DB4-B95B-4231C358588E}" type="presOf" srcId="{40F91F4C-E820-4C98-BAB8-7B72C5B76F74}" destId="{3421C059-7A7C-40B4-B28E-1CB0B5A070A9}" srcOrd="0" destOrd="0" presId="urn:microsoft.com/office/officeart/2005/8/layout/cycle2"/>
    <dgm:cxn modelId="{35B6B8AD-C3FE-40D3-BFB4-835745ABCC30}" srcId="{C409DCD6-BAD3-4F6D-9360-F3D1BE6FB5F2}" destId="{8789EBF1-528E-45BE-AA13-703F45753297}" srcOrd="2" destOrd="0" parTransId="{AE33A609-5554-4491-B945-9EB7E53E3DAA}" sibTransId="{4973BC03-2DAD-41A4-AECF-E39AC27608AE}"/>
    <dgm:cxn modelId="{9F647D4D-D68F-420B-B070-0C0D702831B2}" type="presOf" srcId="{4973BC03-2DAD-41A4-AECF-E39AC27608AE}" destId="{DDC9EB9A-C7C6-488F-86C1-4D5FEC6B3981}" srcOrd="0" destOrd="0" presId="urn:microsoft.com/office/officeart/2005/8/layout/cycle2"/>
    <dgm:cxn modelId="{0E23D61D-3BF9-4AB1-AA4A-B324CB9B9029}" type="presOf" srcId="{40F91F4C-E820-4C98-BAB8-7B72C5B76F74}" destId="{F5184B2E-C4C3-4291-88AF-87B37E1B3730}" srcOrd="1" destOrd="0" presId="urn:microsoft.com/office/officeart/2005/8/layout/cycle2"/>
    <dgm:cxn modelId="{00A59EA2-F883-4B97-A3C8-F7984285C06A}" srcId="{C409DCD6-BAD3-4F6D-9360-F3D1BE6FB5F2}" destId="{A1ECC923-B1A9-4935-947D-EE17A0A817AC}" srcOrd="3" destOrd="0" parTransId="{722A20B6-9D73-4AA8-B932-BFE2123CDF6F}" sibTransId="{AE1BAB94-F16A-4607-8403-E612209B08B6}"/>
    <dgm:cxn modelId="{868161A5-CC5D-4905-A39D-6B63B98A7621}" type="presOf" srcId="{0CE20AEF-171B-4815-95FA-539D1E61B12A}" destId="{E256A5B9-591B-41FA-A21C-2544EB3BA9EF}" srcOrd="0" destOrd="0" presId="urn:microsoft.com/office/officeart/2005/8/layout/cycle2"/>
    <dgm:cxn modelId="{821FEA54-A2B1-45F6-BA2E-6D34EC5C1A43}" type="presParOf" srcId="{CBE41445-9C26-4BE8-A324-59C7BAB56CB7}" destId="{460FEF32-29AD-466F-BCAA-0188B07E9156}" srcOrd="0" destOrd="0" presId="urn:microsoft.com/office/officeart/2005/8/layout/cycle2"/>
    <dgm:cxn modelId="{17D78063-F101-464D-BEB8-EE61A0F73A57}" type="presParOf" srcId="{CBE41445-9C26-4BE8-A324-59C7BAB56CB7}" destId="{E256A5B9-591B-41FA-A21C-2544EB3BA9EF}" srcOrd="1" destOrd="0" presId="urn:microsoft.com/office/officeart/2005/8/layout/cycle2"/>
    <dgm:cxn modelId="{01316D1F-CBC6-48CC-9C01-87FEFC6778DC}" type="presParOf" srcId="{E256A5B9-591B-41FA-A21C-2544EB3BA9EF}" destId="{EE623A9F-56CC-4158-AF5D-667507137435}" srcOrd="0" destOrd="0" presId="urn:microsoft.com/office/officeart/2005/8/layout/cycle2"/>
    <dgm:cxn modelId="{EA1169DC-329C-4DB6-9A09-1D9B70C3E7BF}" type="presParOf" srcId="{CBE41445-9C26-4BE8-A324-59C7BAB56CB7}" destId="{1C887AA6-C33C-4812-9139-393C66CD78FD}" srcOrd="2" destOrd="0" presId="urn:microsoft.com/office/officeart/2005/8/layout/cycle2"/>
    <dgm:cxn modelId="{D332ED75-317C-46F2-8D6B-AA498C2786C2}" type="presParOf" srcId="{CBE41445-9C26-4BE8-A324-59C7BAB56CB7}" destId="{3421C059-7A7C-40B4-B28E-1CB0B5A070A9}" srcOrd="3" destOrd="0" presId="urn:microsoft.com/office/officeart/2005/8/layout/cycle2"/>
    <dgm:cxn modelId="{60073419-9131-4586-8CF5-C3566C848B70}" type="presParOf" srcId="{3421C059-7A7C-40B4-B28E-1CB0B5A070A9}" destId="{F5184B2E-C4C3-4291-88AF-87B37E1B3730}" srcOrd="0" destOrd="0" presId="urn:microsoft.com/office/officeart/2005/8/layout/cycle2"/>
    <dgm:cxn modelId="{D75B37B9-7190-4AF1-BA7D-35F05DB8ACCE}" type="presParOf" srcId="{CBE41445-9C26-4BE8-A324-59C7BAB56CB7}" destId="{FF5EEEAD-62E9-4714-9548-776F97CD8508}" srcOrd="4" destOrd="0" presId="urn:microsoft.com/office/officeart/2005/8/layout/cycle2"/>
    <dgm:cxn modelId="{E9BEC585-FFA9-40E6-9DB3-DEF379A35899}" type="presParOf" srcId="{CBE41445-9C26-4BE8-A324-59C7BAB56CB7}" destId="{DDC9EB9A-C7C6-488F-86C1-4D5FEC6B3981}" srcOrd="5" destOrd="0" presId="urn:microsoft.com/office/officeart/2005/8/layout/cycle2"/>
    <dgm:cxn modelId="{01F05D00-1E9C-4550-8AEE-CF2B74535553}" type="presParOf" srcId="{DDC9EB9A-C7C6-488F-86C1-4D5FEC6B3981}" destId="{E7415C56-9F41-4E36-BF73-F29E88A8FF1A}" srcOrd="0" destOrd="0" presId="urn:microsoft.com/office/officeart/2005/8/layout/cycle2"/>
    <dgm:cxn modelId="{D2ADDE04-EE59-4747-A4A4-EB1D9FF8431E}" type="presParOf" srcId="{CBE41445-9C26-4BE8-A324-59C7BAB56CB7}" destId="{65635F1D-299B-494C-AE94-FDBDE2FF8A10}" srcOrd="6" destOrd="0" presId="urn:microsoft.com/office/officeart/2005/8/layout/cycle2"/>
    <dgm:cxn modelId="{A7B77A95-8D0F-43FB-AF56-8576E4A6021E}" type="presParOf" srcId="{CBE41445-9C26-4BE8-A324-59C7BAB56CB7}" destId="{F7C98BA7-2D5F-4431-A08A-E84A49E41950}" srcOrd="7" destOrd="0" presId="urn:microsoft.com/office/officeart/2005/8/layout/cycle2"/>
    <dgm:cxn modelId="{8406FFF4-E395-4CB0-A166-62EB0BE7FC94}" type="presParOf" srcId="{F7C98BA7-2D5F-4431-A08A-E84A49E41950}" destId="{0ECE75EA-FB95-4DBD-BFF9-B788C68D77B4}" srcOrd="0" destOrd="0" presId="urn:microsoft.com/office/officeart/2005/8/layout/cycle2"/>
    <dgm:cxn modelId="{4FBE758B-D311-4244-9BC8-6B3C31789B7D}" type="presParOf" srcId="{CBE41445-9C26-4BE8-A324-59C7BAB56CB7}" destId="{309CD068-1386-41BA-80C5-F771610B31D4}" srcOrd="8" destOrd="0" presId="urn:microsoft.com/office/officeart/2005/8/layout/cycle2"/>
    <dgm:cxn modelId="{CB0364EE-6E96-43E0-A3CF-1123E127C82B}" type="presParOf" srcId="{CBE41445-9C26-4BE8-A324-59C7BAB56CB7}" destId="{77E9DF83-EE86-4A60-AB79-7B2630A7A418}" srcOrd="9" destOrd="0" presId="urn:microsoft.com/office/officeart/2005/8/layout/cycle2"/>
    <dgm:cxn modelId="{E20C7422-6C15-40BA-A3DF-1FAEC79EE3C9}" type="presParOf" srcId="{77E9DF83-EE86-4A60-AB79-7B2630A7A418}" destId="{4DCB6C2B-5940-49C9-AFCF-B017799A588B}" srcOrd="0" destOrd="0" presId="urn:microsoft.com/office/officeart/2005/8/layout/cycle2"/>
    <dgm:cxn modelId="{951B1F14-5FAF-4399-A4A8-67DCBC86DC55}" type="presParOf" srcId="{CBE41445-9C26-4BE8-A324-59C7BAB56CB7}" destId="{0F499A44-9DE2-4DB5-836B-967A5DFF798D}" srcOrd="10" destOrd="0" presId="urn:microsoft.com/office/officeart/2005/8/layout/cycle2"/>
    <dgm:cxn modelId="{5CA7EEB1-DE06-4FAD-9821-3DB27319B298}" type="presParOf" srcId="{CBE41445-9C26-4BE8-A324-59C7BAB56CB7}" destId="{10BDBAFE-C08B-4435-9B59-196BF20E33E7}" srcOrd="11" destOrd="0" presId="urn:microsoft.com/office/officeart/2005/8/layout/cycle2"/>
    <dgm:cxn modelId="{373D0A59-C3AF-4009-BE6C-C099C683FFDF}" type="presParOf" srcId="{10BDBAFE-C08B-4435-9B59-196BF20E33E7}" destId="{B870ADBF-F6A0-44DB-8D35-D4FA8F62040F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F8CCC-34E3-4660-BF27-1345CC2F066F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B3841-09C8-408A-9E34-5ECFF83CF25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1012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B3841-09C8-408A-9E34-5ECFF83CF251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1462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B3841-09C8-408A-9E34-5ECFF83CF251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1462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B3841-09C8-408A-9E34-5ECFF83CF251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6635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B3841-09C8-408A-9E34-5ECFF83CF251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6635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B3841-09C8-408A-9E34-5ECFF83CF251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6635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B3841-09C8-408A-9E34-5ECFF83CF251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6635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B3841-09C8-408A-9E34-5ECFF83CF251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0875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6822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174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1590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00285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140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895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4808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0573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278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7070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231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A7EEA-6C29-4149-9AFC-28BFB03F354C}" type="datetimeFigureOut">
              <a:rPr lang="de-CH" smtClean="0"/>
              <a:t>15.03.2016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7FCA4-C118-4D5F-8493-D16439E60ED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7013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2.pn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diagramData" Target="../diagrams/data7.xml"/><Relationship Id="rId18" Type="http://schemas.openxmlformats.org/officeDocument/2006/relationships/diagramData" Target="../diagrams/data8.xml"/><Relationship Id="rId3" Type="http://schemas.openxmlformats.org/officeDocument/2006/relationships/diagramData" Target="../diagrams/data5.xml"/><Relationship Id="rId21" Type="http://schemas.openxmlformats.org/officeDocument/2006/relationships/diagramColors" Target="../diagrams/colors8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17" Type="http://schemas.microsoft.com/office/2007/relationships/diagramDrawing" Target="../diagrams/drawing7.xml"/><Relationship Id="rId2" Type="http://schemas.openxmlformats.org/officeDocument/2006/relationships/image" Target="../media/image2.png"/><Relationship Id="rId16" Type="http://schemas.openxmlformats.org/officeDocument/2006/relationships/diagramColors" Target="../diagrams/colors7.xml"/><Relationship Id="rId20" Type="http://schemas.openxmlformats.org/officeDocument/2006/relationships/diagramQuickStyle" Target="../diagrams/quickStyl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6.xml"/><Relationship Id="rId19" Type="http://schemas.openxmlformats.org/officeDocument/2006/relationships/diagramLayout" Target="../diagrams/layout8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diagramLayout" Target="../diagrams/layout7.xml"/><Relationship Id="rId22" Type="http://schemas.microsoft.com/office/2007/relationships/diagramDrawing" Target="../diagrams/drawing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13" Type="http://schemas.openxmlformats.org/officeDocument/2006/relationships/diagramColors" Target="../diagrams/colors10.xml"/><Relationship Id="rId18" Type="http://schemas.openxmlformats.org/officeDocument/2006/relationships/diagramColors" Target="../diagrams/colors11.xml"/><Relationship Id="rId3" Type="http://schemas.openxmlformats.org/officeDocument/2006/relationships/image" Target="../media/image28.jpeg"/><Relationship Id="rId21" Type="http://schemas.openxmlformats.org/officeDocument/2006/relationships/diagramLayout" Target="../diagrams/layout12.xml"/><Relationship Id="rId7" Type="http://schemas.openxmlformats.org/officeDocument/2006/relationships/diagramQuickStyle" Target="../diagrams/quickStyle9.xml"/><Relationship Id="rId12" Type="http://schemas.openxmlformats.org/officeDocument/2006/relationships/diagramQuickStyle" Target="../diagrams/quickStyle10.xml"/><Relationship Id="rId17" Type="http://schemas.openxmlformats.org/officeDocument/2006/relationships/diagramQuickStyle" Target="../diagrams/quickStyle11.xml"/><Relationship Id="rId2" Type="http://schemas.openxmlformats.org/officeDocument/2006/relationships/image" Target="../media/image27.jpeg"/><Relationship Id="rId16" Type="http://schemas.openxmlformats.org/officeDocument/2006/relationships/diagramLayout" Target="../diagrams/layout11.xml"/><Relationship Id="rId20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9.xml"/><Relationship Id="rId11" Type="http://schemas.openxmlformats.org/officeDocument/2006/relationships/diagramLayout" Target="../diagrams/layout10.xml"/><Relationship Id="rId24" Type="http://schemas.microsoft.com/office/2007/relationships/diagramDrawing" Target="../diagrams/drawing12.xml"/><Relationship Id="rId5" Type="http://schemas.openxmlformats.org/officeDocument/2006/relationships/diagramData" Target="../diagrams/data9.xml"/><Relationship Id="rId15" Type="http://schemas.openxmlformats.org/officeDocument/2006/relationships/diagramData" Target="../diagrams/data11.xml"/><Relationship Id="rId23" Type="http://schemas.openxmlformats.org/officeDocument/2006/relationships/diagramColors" Target="../diagrams/colors12.xml"/><Relationship Id="rId10" Type="http://schemas.openxmlformats.org/officeDocument/2006/relationships/diagramData" Target="../diagrams/data10.xml"/><Relationship Id="rId19" Type="http://schemas.microsoft.com/office/2007/relationships/diagramDrawing" Target="../diagrams/drawing11.xml"/><Relationship Id="rId4" Type="http://schemas.openxmlformats.org/officeDocument/2006/relationships/image" Target="../media/image2.png"/><Relationship Id="rId9" Type="http://schemas.microsoft.com/office/2007/relationships/diagramDrawing" Target="../diagrams/drawing9.xml"/><Relationship Id="rId14" Type="http://schemas.microsoft.com/office/2007/relationships/diagramDrawing" Target="../diagrams/drawing10.xml"/><Relationship Id="rId22" Type="http://schemas.openxmlformats.org/officeDocument/2006/relationships/diagramQuickStyle" Target="../diagrams/quickStyle12.xml"/></Relationships>
</file>

<file path=ppt/slides/_rels/slide28.xml.rels><?xml version="1.0" encoding="UTF-8" standalone="yes"?>
<Relationships xmlns="http://schemas.openxmlformats.org/package/2006/relationships"><Relationship Id="rId51" Type="http://schemas.openxmlformats.org/officeDocument/2006/relationships/diagramData" Target="../diagrams/data15.xml"/><Relationship Id="rId3" Type="http://schemas.openxmlformats.org/officeDocument/2006/relationships/image" Target="../media/image2.png"/><Relationship Id="rId42" Type="http://schemas.openxmlformats.org/officeDocument/2006/relationships/diagramLayout" Target="../diagrams/layout13.xml"/><Relationship Id="rId47" Type="http://schemas.openxmlformats.org/officeDocument/2006/relationships/diagramLayout" Target="../diagrams/layout14.xml"/><Relationship Id="rId50" Type="http://schemas.microsoft.com/office/2007/relationships/diagramDrawing" Target="../diagrams/drawing14.xml"/><Relationship Id="rId55" Type="http://schemas.microsoft.com/office/2007/relationships/diagramDrawing" Target="../diagrams/drawing15.xml"/><Relationship Id="rId46" Type="http://schemas.openxmlformats.org/officeDocument/2006/relationships/diagramData" Target="../diagrams/data14.xml"/><Relationship Id="rId59" Type="http://schemas.openxmlformats.org/officeDocument/2006/relationships/diagramColors" Target="../diagrams/colors16.xml"/><Relationship Id="rId2" Type="http://schemas.openxmlformats.org/officeDocument/2006/relationships/image" Target="../media/image27.jpeg"/><Relationship Id="rId41" Type="http://schemas.openxmlformats.org/officeDocument/2006/relationships/diagramData" Target="../diagrams/data13.xml"/><Relationship Id="rId54" Type="http://schemas.openxmlformats.org/officeDocument/2006/relationships/diagramColors" Target="../diagrams/colors15.xml"/><Relationship Id="rId1" Type="http://schemas.openxmlformats.org/officeDocument/2006/relationships/slideLayout" Target="../slideLayouts/slideLayout2.xml"/><Relationship Id="rId40" Type="http://schemas.openxmlformats.org/officeDocument/2006/relationships/image" Target="../media/image40.png"/><Relationship Id="rId45" Type="http://schemas.microsoft.com/office/2007/relationships/diagramDrawing" Target="../diagrams/drawing13.xml"/><Relationship Id="rId53" Type="http://schemas.openxmlformats.org/officeDocument/2006/relationships/diagramQuickStyle" Target="../diagrams/quickStyle15.xml"/><Relationship Id="rId58" Type="http://schemas.openxmlformats.org/officeDocument/2006/relationships/diagramQuickStyle" Target="../diagrams/quickStyle16.xml"/><Relationship Id="rId49" Type="http://schemas.openxmlformats.org/officeDocument/2006/relationships/diagramColors" Target="../diagrams/colors14.xml"/><Relationship Id="rId57" Type="http://schemas.openxmlformats.org/officeDocument/2006/relationships/diagramLayout" Target="../diagrams/layout16.xml"/><Relationship Id="rId44" Type="http://schemas.openxmlformats.org/officeDocument/2006/relationships/diagramColors" Target="../diagrams/colors13.xml"/><Relationship Id="rId52" Type="http://schemas.openxmlformats.org/officeDocument/2006/relationships/diagramLayout" Target="../diagrams/layout15.xml"/><Relationship Id="rId60" Type="http://schemas.microsoft.com/office/2007/relationships/diagramDrawing" Target="../diagrams/drawing16.xml"/><Relationship Id="rId43" Type="http://schemas.openxmlformats.org/officeDocument/2006/relationships/diagramQuickStyle" Target="../diagrams/quickStyle13.xml"/><Relationship Id="rId48" Type="http://schemas.openxmlformats.org/officeDocument/2006/relationships/diagramQuickStyle" Target="../diagrams/quickStyle14.xml"/><Relationship Id="rId56" Type="http://schemas.openxmlformats.org/officeDocument/2006/relationships/diagramData" Target="../diagrams/data16.xml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13" Type="http://schemas.microsoft.com/office/2007/relationships/diagramDrawing" Target="../diagrams/drawing18.xml"/><Relationship Id="rId18" Type="http://schemas.microsoft.com/office/2007/relationships/diagramDrawing" Target="../diagrams/drawing19.xml"/><Relationship Id="rId3" Type="http://schemas.openxmlformats.org/officeDocument/2006/relationships/image" Target="../media/image2.png"/><Relationship Id="rId21" Type="http://schemas.openxmlformats.org/officeDocument/2006/relationships/diagramQuickStyle" Target="../diagrams/quickStyle20.xml"/><Relationship Id="rId7" Type="http://schemas.openxmlformats.org/officeDocument/2006/relationships/diagramColors" Target="../diagrams/colors17.xml"/><Relationship Id="rId12" Type="http://schemas.openxmlformats.org/officeDocument/2006/relationships/diagramColors" Target="../diagrams/colors18.xml"/><Relationship Id="rId17" Type="http://schemas.openxmlformats.org/officeDocument/2006/relationships/diagramColors" Target="../diagrams/colors19.xml"/><Relationship Id="rId2" Type="http://schemas.openxmlformats.org/officeDocument/2006/relationships/image" Target="../media/image27.jpeg"/><Relationship Id="rId16" Type="http://schemas.openxmlformats.org/officeDocument/2006/relationships/diagramQuickStyle" Target="../diagrams/quickStyle19.xml"/><Relationship Id="rId20" Type="http://schemas.openxmlformats.org/officeDocument/2006/relationships/diagramLayout" Target="../diagrams/layout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7.xml"/><Relationship Id="rId11" Type="http://schemas.openxmlformats.org/officeDocument/2006/relationships/diagramQuickStyle" Target="../diagrams/quickStyle18.xml"/><Relationship Id="rId5" Type="http://schemas.openxmlformats.org/officeDocument/2006/relationships/diagramLayout" Target="../diagrams/layout17.xml"/><Relationship Id="rId15" Type="http://schemas.openxmlformats.org/officeDocument/2006/relationships/diagramLayout" Target="../diagrams/layout19.xml"/><Relationship Id="rId23" Type="http://schemas.microsoft.com/office/2007/relationships/diagramDrawing" Target="../diagrams/drawing20.xml"/><Relationship Id="rId10" Type="http://schemas.openxmlformats.org/officeDocument/2006/relationships/diagramLayout" Target="../diagrams/layout18.xml"/><Relationship Id="rId19" Type="http://schemas.openxmlformats.org/officeDocument/2006/relationships/diagramData" Target="../diagrams/data20.xml"/><Relationship Id="rId4" Type="http://schemas.openxmlformats.org/officeDocument/2006/relationships/diagramData" Target="../diagrams/data17.xml"/><Relationship Id="rId9" Type="http://schemas.openxmlformats.org/officeDocument/2006/relationships/diagramData" Target="../diagrams/data18.xml"/><Relationship Id="rId14" Type="http://schemas.openxmlformats.org/officeDocument/2006/relationships/diagramData" Target="../diagrams/data19.xml"/><Relationship Id="rId22" Type="http://schemas.openxmlformats.org/officeDocument/2006/relationships/diagramColors" Target="../diagrams/colors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2.xml"/><Relationship Id="rId13" Type="http://schemas.openxmlformats.org/officeDocument/2006/relationships/diagramData" Target="../diagrams/data23.xml"/><Relationship Id="rId18" Type="http://schemas.openxmlformats.org/officeDocument/2006/relationships/diagramData" Target="../diagrams/data24.xml"/><Relationship Id="rId3" Type="http://schemas.openxmlformats.org/officeDocument/2006/relationships/diagramData" Target="../diagrams/data21.xml"/><Relationship Id="rId21" Type="http://schemas.openxmlformats.org/officeDocument/2006/relationships/diagramColors" Target="../diagrams/colors24.xml"/><Relationship Id="rId7" Type="http://schemas.microsoft.com/office/2007/relationships/diagramDrawing" Target="../diagrams/drawing21.xml"/><Relationship Id="rId12" Type="http://schemas.microsoft.com/office/2007/relationships/diagramDrawing" Target="../diagrams/drawing22.xml"/><Relationship Id="rId17" Type="http://schemas.microsoft.com/office/2007/relationships/diagramDrawing" Target="../diagrams/drawing23.xml"/><Relationship Id="rId2" Type="http://schemas.openxmlformats.org/officeDocument/2006/relationships/image" Target="../media/image2.png"/><Relationship Id="rId16" Type="http://schemas.openxmlformats.org/officeDocument/2006/relationships/diagramColors" Target="../diagrams/colors23.xml"/><Relationship Id="rId20" Type="http://schemas.openxmlformats.org/officeDocument/2006/relationships/diagramQuickStyle" Target="../diagrams/quickStyl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11" Type="http://schemas.openxmlformats.org/officeDocument/2006/relationships/diagramColors" Target="../diagrams/colors22.xml"/><Relationship Id="rId5" Type="http://schemas.openxmlformats.org/officeDocument/2006/relationships/diagramQuickStyle" Target="../diagrams/quickStyle21.xml"/><Relationship Id="rId15" Type="http://schemas.openxmlformats.org/officeDocument/2006/relationships/diagramQuickStyle" Target="../diagrams/quickStyle23.xml"/><Relationship Id="rId10" Type="http://schemas.openxmlformats.org/officeDocument/2006/relationships/diagramQuickStyle" Target="../diagrams/quickStyle22.xml"/><Relationship Id="rId19" Type="http://schemas.openxmlformats.org/officeDocument/2006/relationships/diagramLayout" Target="../diagrams/layout24.xml"/><Relationship Id="rId4" Type="http://schemas.openxmlformats.org/officeDocument/2006/relationships/diagramLayout" Target="../diagrams/layout21.xml"/><Relationship Id="rId9" Type="http://schemas.openxmlformats.org/officeDocument/2006/relationships/diagramLayout" Target="../diagrams/layout22.xml"/><Relationship Id="rId14" Type="http://schemas.openxmlformats.org/officeDocument/2006/relationships/diagramLayout" Target="../diagrams/layout23.xml"/><Relationship Id="rId22" Type="http://schemas.microsoft.com/office/2007/relationships/diagramDrawing" Target="../diagrams/drawing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Talk 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4 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bounds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stochastic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bandits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&amp;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idea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of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Markovian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err="1" smtClean="0"/>
              <a:t>by</a:t>
            </a:r>
            <a:r>
              <a:rPr lang="de-CH" dirty="0"/>
              <a:t> </a:t>
            </a:r>
            <a:r>
              <a:rPr lang="de-CH" dirty="0" smtClean="0"/>
              <a:t>Claudio </a:t>
            </a:r>
            <a:r>
              <a:rPr lang="de-CH" dirty="0" err="1" smtClean="0"/>
              <a:t>and</a:t>
            </a:r>
            <a:r>
              <a:rPr lang="de-CH" dirty="0" smtClean="0"/>
              <a:t> Mathias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4163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Regret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stochastic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bandits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556792"/>
                <a:ext cx="8229600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de-CH" dirty="0" smtClean="0"/>
                  <a:t>The </a:t>
                </a:r>
                <a:r>
                  <a:rPr lang="de-CH" b="1" dirty="0"/>
                  <a:t>pseudo-</a:t>
                </a:r>
                <a:r>
                  <a:rPr lang="de-CH" b="1" dirty="0" err="1"/>
                  <a:t>regret</a:t>
                </a:r>
                <a:r>
                  <a:rPr lang="de-CH" b="1" dirty="0"/>
                  <a:t> </a:t>
                </a:r>
                <a:r>
                  <a:rPr lang="de-CH" dirty="0"/>
                  <a:t>after n </a:t>
                </a:r>
                <a:r>
                  <a:rPr lang="de-CH" dirty="0" err="1"/>
                  <a:t>plays</a:t>
                </a:r>
                <a:r>
                  <a:rPr lang="de-CH" dirty="0"/>
                  <a:t>: </a:t>
                </a:r>
                <a:endParaRPr lang="de-CH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de-CH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de-CH" i="1">
                                  <a:latin typeface="Cambria Math"/>
                                </a:rPr>
                                <m:t>𝑅</m:t>
                              </m:r>
                            </m:e>
                          </m:acc>
                        </m:e>
                        <m:sub>
                          <m:r>
                            <a:rPr lang="de-CH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de-CH" b="0" i="1" smtClean="0">
                          <a:latin typeface="Cambria Math"/>
                        </a:rPr>
                        <m:t>    </m:t>
                      </m:r>
                      <m:r>
                        <a:rPr lang="de-CH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de-CH" b="0" i="1" smtClean="0">
                              <a:latin typeface="Cambria Math"/>
                            </a:rPr>
                          </m:ctrlPr>
                        </m:sSupPr>
                        <m:e>
                          <m:func>
                            <m:funcPr>
                              <m:ctrlPr>
                                <a:rPr lang="de-CH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de-CH" i="1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CH">
                                      <a:latin typeface="Cambria Math"/>
                                    </a:rPr>
                                    <m:t>max</m:t>
                                  </m:r>
                                </m:e>
                                <m:lim>
                                  <m:r>
                                    <a:rPr lang="de-CH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CH" i="1">
                                      <a:latin typeface="Cambria Math"/>
                                    </a:rPr>
                                    <m:t>=1,…,</m:t>
                                  </m:r>
                                  <m:r>
                                    <a:rPr lang="de-CH" i="1">
                                      <a:latin typeface="Cambria Math"/>
                                    </a:rPr>
                                    <m:t>𝐾</m:t>
                                  </m:r>
                                </m:lim>
                              </m:limLow>
                            </m:fName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𝔼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de-CH" i="1">
                                          <a:latin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de-CH" i="1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de-CH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−</m:t>
                                      </m:r>
                                      <m:nary>
                                        <m:naryPr>
                                          <m:chr m:val="∑"/>
                                          <m:ctrlPr>
                                            <a:rPr lang="de-CH" i="1">
                                              <a:latin typeface="Cambria Math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m:rPr>
                                              <m:brk m:alnAt="23"/>
                                            </m:rPr>
                                            <a:rPr lang="de-CH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=1</m:t>
                                          </m:r>
                                        </m:sub>
                                        <m:sup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sup>
                                        <m:e>
                                          <m:sSub>
                                            <m:sSubPr>
                                              <m:ctrlPr>
                                                <a:rPr lang="de-CH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i="1">
                                                  <a:latin typeface="Cambria Math"/>
                                                </a:rPr>
                                                <m:t>𝑋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de-CH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e-CH" i="1">
                                                      <a:latin typeface="Cambria Math"/>
                                                    </a:rPr>
                                                    <m:t>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e-CH" i="1">
                                                      <a:latin typeface="Cambria Math"/>
                                                    </a:rPr>
                                                    <m:t>𝑡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de-CH" i="1">
                                                  <a:latin typeface="Cambria Math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de-CH" i="1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</m:e>
                                      </m:nary>
                                    </m:e>
                                  </m:nary>
                                </m:e>
                              </m:d>
                            </m:e>
                          </m:func>
                        </m:e>
                        <m:sup/>
                      </m:sSup>
                    </m:oMath>
                  </m:oMathPara>
                </a14:m>
                <a:endParaRPr lang="de-CH" dirty="0" smtClean="0"/>
              </a:p>
              <a:p>
                <a:pPr marL="0" indent="0">
                  <a:buNone/>
                </a:pPr>
                <a:endParaRPr lang="de-CH" dirty="0" smtClean="0"/>
              </a:p>
              <a:p>
                <a:pPr marL="0" indent="0">
                  <a:buNone/>
                </a:pPr>
                <a:endParaRPr lang="de-CH" dirty="0"/>
              </a:p>
              <a:p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556792"/>
                <a:ext cx="8229600" cy="4525963"/>
              </a:xfrm>
              <a:blipFill rotWithShape="1">
                <a:blip r:embed="rId2"/>
                <a:stretch>
                  <a:fillRect l="-1852" t="-175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720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Regret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stochastic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bandits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de-CH" dirty="0" smtClean="0"/>
                  <a:t>The </a:t>
                </a:r>
                <a:r>
                  <a:rPr lang="de-CH" b="1" dirty="0"/>
                  <a:t>pseudo-</a:t>
                </a:r>
                <a:r>
                  <a:rPr lang="de-CH" b="1" dirty="0" err="1"/>
                  <a:t>regret</a:t>
                </a:r>
                <a:r>
                  <a:rPr lang="de-CH" b="1" dirty="0"/>
                  <a:t> </a:t>
                </a:r>
                <a:r>
                  <a:rPr lang="de-CH" dirty="0"/>
                  <a:t>after n </a:t>
                </a:r>
                <a:r>
                  <a:rPr lang="de-CH" dirty="0" err="1"/>
                  <a:t>plays</a:t>
                </a:r>
                <a:r>
                  <a:rPr lang="de-CH" dirty="0"/>
                  <a:t>: </a:t>
                </a:r>
                <a:endParaRPr lang="de-CH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de-CH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de-CH" i="1">
                                  <a:latin typeface="Cambria Math"/>
                                </a:rPr>
                                <m:t>𝑅</m:t>
                              </m:r>
                            </m:e>
                          </m:acc>
                        </m:e>
                        <m:sub>
                          <m:r>
                            <a:rPr lang="de-CH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de-CH" b="0" i="1" smtClean="0">
                          <a:latin typeface="Cambria Math"/>
                        </a:rPr>
                        <m:t>    </m:t>
                      </m:r>
                      <m:r>
                        <a:rPr lang="de-CH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de-CH" b="0" i="1" smtClean="0">
                              <a:latin typeface="Cambria Math"/>
                            </a:rPr>
                          </m:ctrlPr>
                        </m:sSupPr>
                        <m:e>
                          <m:func>
                            <m:funcPr>
                              <m:ctrlPr>
                                <a:rPr lang="de-CH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de-CH" i="1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CH">
                                      <a:latin typeface="Cambria Math"/>
                                    </a:rPr>
                                    <m:t>max</m:t>
                                  </m:r>
                                </m:e>
                                <m:lim>
                                  <m:r>
                                    <a:rPr lang="de-CH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CH" i="1">
                                      <a:latin typeface="Cambria Math"/>
                                    </a:rPr>
                                    <m:t>=1,…,</m:t>
                                  </m:r>
                                  <m:r>
                                    <a:rPr lang="de-CH" i="1">
                                      <a:latin typeface="Cambria Math"/>
                                    </a:rPr>
                                    <m:t>𝐾</m:t>
                                  </m:r>
                                </m:lim>
                              </m:limLow>
                            </m:fName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𝔼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de-CH" i="1">
                                          <a:latin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de-CH" i="1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de-CH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−</m:t>
                                      </m:r>
                                      <m:nary>
                                        <m:naryPr>
                                          <m:chr m:val="∑"/>
                                          <m:ctrlPr>
                                            <a:rPr lang="de-CH" i="1">
                                              <a:latin typeface="Cambria Math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m:rPr>
                                              <m:brk m:alnAt="23"/>
                                            </m:rPr>
                                            <a:rPr lang="de-CH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=1</m:t>
                                          </m:r>
                                        </m:sub>
                                        <m:sup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</m:sup>
                                        <m:e>
                                          <m:sSub>
                                            <m:sSubPr>
                                              <m:ctrlPr>
                                                <a:rPr lang="de-CH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i="1">
                                                  <a:latin typeface="Cambria Math"/>
                                                </a:rPr>
                                                <m:t>𝑋</m:t>
                                              </m:r>
                                            </m:e>
                                            <m:sub>
                                              <m:sSub>
                                                <m:sSubPr>
                                                  <m:ctrlPr>
                                                    <a:rPr lang="de-CH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e-CH" i="1">
                                                      <a:latin typeface="Cambria Math"/>
                                                    </a:rPr>
                                                    <m:t>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e-CH" i="1">
                                                      <a:latin typeface="Cambria Math"/>
                                                    </a:rPr>
                                                    <m:t>𝑡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de-CH" i="1">
                                                  <a:latin typeface="Cambria Math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de-CH" i="1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</m:e>
                                      </m:nary>
                                    </m:e>
                                  </m:nary>
                                </m:e>
                              </m:d>
                            </m:e>
                          </m:func>
                        </m:e>
                        <m:sup/>
                      </m:sSup>
                      <m:r>
                        <a:rPr lang="de-CH" b="0" i="1" smtClean="0">
                          <a:latin typeface="Cambria Math"/>
                        </a:rPr>
                        <m:t>=</m:t>
                      </m:r>
                      <m:r>
                        <a:rPr lang="de-CH" b="0" i="1" smtClean="0">
                          <a:latin typeface="Cambria Math"/>
                        </a:rPr>
                        <m:t>𝑛</m:t>
                      </m:r>
                      <m:r>
                        <a:rPr lang="de-CH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de-CH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∗</m:t>
                          </m:r>
                        </m:sup>
                      </m:sSup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 − </m:t>
                      </m:r>
                      <m:nary>
                        <m:naryPr>
                          <m:chr m:val="∑"/>
                          <m:ctrlPr>
                            <a:rPr lang="de-CH" b="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CH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p>
                        <m:e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𝔼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de-CH" dirty="0" smtClean="0"/>
              </a:p>
              <a:p>
                <a:pPr marL="0" indent="0">
                  <a:buNone/>
                </a:pPr>
                <a:r>
                  <a:rPr lang="de-CH" dirty="0" err="1"/>
                  <a:t>w</a:t>
                </a:r>
                <a:r>
                  <a:rPr lang="de-CH" dirty="0" err="1" smtClean="0"/>
                  <a:t>here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CH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de-CH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p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box>
                      <m:boxPr>
                        <m:ctrlPr>
                          <a:rPr lang="de-CH" b="0" i="1" smtClean="0">
                            <a:latin typeface="Cambria Math"/>
                            <a:ea typeface="Cambria Math"/>
                          </a:rPr>
                        </m:ctrlPr>
                      </m:boxPr>
                      <m:e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≔</m:t>
                        </m:r>
                      </m:e>
                    </m:box>
                    <m:r>
                      <a:rPr lang="de-CH" b="0" i="0" smtClean="0">
                        <a:latin typeface="Cambria Math"/>
                        <a:ea typeface="Cambria Math"/>
                      </a:rPr>
                      <m:t> </m:t>
                    </m:r>
                    <m:func>
                      <m:funcPr>
                        <m:ctrlPr>
                          <a:rPr lang="de-CH" b="0" i="1" smtClean="0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de-CH" b="0" i="1" smtClean="0">
                                <a:latin typeface="Cambria Math"/>
                                <a:ea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de-CH" b="0" i="0" smtClean="0">
                                <a:latin typeface="Cambria Math"/>
                                <a:ea typeface="Cambria Math"/>
                              </a:rPr>
                              <m:t>max</m:t>
                            </m:r>
                          </m:e>
                          <m:lim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=1,…,</m:t>
                            </m:r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𝐾</m:t>
                            </m:r>
                          </m:lim>
                        </m:limLow>
                      </m:fName>
                      <m:e>
                        <m:sSub>
                          <m:sSubPr>
                            <m:ctrlPr>
                              <a:rPr lang="de-CH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e>
                    </m:func>
                  </m:oMath>
                </a14:m>
                <a:endParaRPr lang="de-CH" dirty="0" smtClean="0"/>
              </a:p>
              <a:p>
                <a:pPr marL="0" indent="0">
                  <a:buNone/>
                </a:pPr>
                <a:r>
                  <a:rPr lang="de-CH" dirty="0"/>
                  <a:t>	</a:t>
                </a:r>
                <a:r>
                  <a:rPr lang="de-CH" dirty="0" smtClean="0"/>
                  <a:t>	</a:t>
                </a:r>
              </a:p>
              <a:p>
                <a:pPr marL="0" indent="0">
                  <a:buNone/>
                </a:pPr>
                <a:endParaRPr lang="de-CH" dirty="0" smtClean="0"/>
              </a:p>
              <a:p>
                <a:pPr marL="0" indent="0">
                  <a:buNone/>
                </a:pPr>
                <a:endParaRPr lang="de-CH" dirty="0"/>
              </a:p>
              <a:p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852" t="-283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204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Regret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stochastic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bandits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324743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de-CH" dirty="0" smtClean="0"/>
                  <a:t>The </a:t>
                </a:r>
                <a:r>
                  <a:rPr lang="de-CH" b="1" dirty="0"/>
                  <a:t>pseudo-</a:t>
                </a:r>
                <a:r>
                  <a:rPr lang="de-CH" b="1" dirty="0" err="1"/>
                  <a:t>regret</a:t>
                </a:r>
                <a:r>
                  <a:rPr lang="de-CH" b="1" dirty="0"/>
                  <a:t> </a:t>
                </a:r>
                <a:r>
                  <a:rPr lang="de-CH" dirty="0"/>
                  <a:t>after n </a:t>
                </a:r>
                <a:r>
                  <a:rPr lang="de-CH" dirty="0" err="1"/>
                  <a:t>plays</a:t>
                </a:r>
                <a:r>
                  <a:rPr lang="de-CH" dirty="0"/>
                  <a:t>: </a:t>
                </a:r>
                <a:endParaRPr lang="de-CH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de-CH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de-CH" i="1">
                                  <a:latin typeface="Cambria Math"/>
                                </a:rPr>
                                <m:t>𝑅</m:t>
                              </m:r>
                            </m:e>
                          </m:acc>
                        </m:e>
                        <m:sub>
                          <m:r>
                            <a:rPr lang="de-CH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de-CH" b="0" i="1" smtClean="0">
                          <a:latin typeface="Cambria Math"/>
                        </a:rPr>
                        <m:t>= </m:t>
                      </m:r>
                      <m:r>
                        <a:rPr lang="de-CH" i="1">
                          <a:latin typeface="Cambria Math"/>
                        </a:rPr>
                        <m:t>𝑛</m:t>
                      </m:r>
                      <m:r>
                        <a:rPr lang="de-CH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∗</m:t>
                          </m:r>
                        </m:sup>
                      </m:sSup>
                      <m:r>
                        <a:rPr lang="de-CH" i="1">
                          <a:latin typeface="Cambria Math"/>
                          <a:ea typeface="Cambria Math"/>
                        </a:rPr>
                        <m:t> − </m:t>
                      </m:r>
                      <m:nary>
                        <m:naryPr>
                          <m:chr m:val="∑"/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CH" i="1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𝑛</m:t>
                          </m:r>
                        </m:sup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𝔼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de-CH" i="1" dirty="0" smtClean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324743"/>
              </a:xfrm>
              <a:blipFill rotWithShape="1">
                <a:blip r:embed="rId2"/>
                <a:stretch>
                  <a:fillRect l="-889" t="-737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647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Regret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stochastic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bandits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2620888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de-CH" dirty="0" smtClean="0"/>
                  <a:t>The </a:t>
                </a:r>
                <a:r>
                  <a:rPr lang="de-CH" b="1" dirty="0"/>
                  <a:t>pseudo-</a:t>
                </a:r>
                <a:r>
                  <a:rPr lang="de-CH" b="1" dirty="0" err="1"/>
                  <a:t>regret</a:t>
                </a:r>
                <a:r>
                  <a:rPr lang="de-CH" b="1" dirty="0"/>
                  <a:t> </a:t>
                </a:r>
                <a:r>
                  <a:rPr lang="de-CH" dirty="0"/>
                  <a:t>after n </a:t>
                </a:r>
                <a:r>
                  <a:rPr lang="de-CH" dirty="0" err="1"/>
                  <a:t>plays</a:t>
                </a:r>
                <a:r>
                  <a:rPr lang="de-CH" dirty="0"/>
                  <a:t>: </a:t>
                </a:r>
                <a:endParaRPr lang="de-CH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de-CH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de-CH" i="1">
                                  <a:latin typeface="Cambria Math"/>
                                </a:rPr>
                                <m:t>𝑅</m:t>
                              </m:r>
                            </m:e>
                          </m:acc>
                        </m:e>
                        <m:sub>
                          <m:r>
                            <a:rPr lang="de-CH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de-CH" b="0" i="1" smtClean="0">
                          <a:latin typeface="Cambria Math"/>
                        </a:rPr>
                        <m:t>= </m:t>
                      </m:r>
                      <m:r>
                        <a:rPr lang="de-CH" i="1">
                          <a:latin typeface="Cambria Math"/>
                        </a:rPr>
                        <m:t>𝑛</m:t>
                      </m:r>
                      <m:r>
                        <a:rPr lang="de-CH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∗</m:t>
                          </m:r>
                        </m:sup>
                      </m:sSup>
                      <m:r>
                        <a:rPr lang="de-CH" i="1">
                          <a:latin typeface="Cambria Math"/>
                          <a:ea typeface="Cambria Math"/>
                        </a:rPr>
                        <m:t> − </m:t>
                      </m:r>
                      <m:nary>
                        <m:naryPr>
                          <m:chr m:val="∑"/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CH" i="1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𝑛</m:t>
                          </m:r>
                        </m:sup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𝔼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de-CH" i="1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= </m:t>
                      </m:r>
                      <m:d>
                        <m:dPr>
                          <m:ctrlPr>
                            <a:rPr lang="de-CH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𝐾</m:t>
                              </m:r>
                            </m:sup>
                            <m:e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𝔼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</m:d>
                            </m:e>
                          </m:nary>
                          <m:sSup>
                            <m:sSupPr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 − 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𝔼</m:t>
                      </m:r>
                      <m:d>
                        <m:dPr>
                          <m:begChr m:val="["/>
                          <m:endChr m:val="]"/>
                          <m:ctrlPr>
                            <a:rPr lang="de-CH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𝐾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e>
                              </m:d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de-CH" b="0" i="1" dirty="0" smtClean="0">
                  <a:latin typeface="Cambria Math"/>
                  <a:ea typeface="Cambria Math"/>
                </a:endParaRP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2620888"/>
              </a:xfrm>
              <a:blipFill rotWithShape="1">
                <a:blip r:embed="rId2"/>
                <a:stretch>
                  <a:fillRect l="-889" t="-373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565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Regret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stochastic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bandits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de-CH" dirty="0" smtClean="0"/>
                  <a:t>The </a:t>
                </a:r>
                <a:r>
                  <a:rPr lang="de-CH" b="1" dirty="0"/>
                  <a:t>pseudo-</a:t>
                </a:r>
                <a:r>
                  <a:rPr lang="de-CH" b="1" dirty="0" err="1"/>
                  <a:t>regret</a:t>
                </a:r>
                <a:r>
                  <a:rPr lang="de-CH" b="1" dirty="0"/>
                  <a:t> </a:t>
                </a:r>
                <a:r>
                  <a:rPr lang="de-CH" dirty="0"/>
                  <a:t>after n </a:t>
                </a:r>
                <a:r>
                  <a:rPr lang="de-CH" dirty="0" err="1"/>
                  <a:t>plays</a:t>
                </a:r>
                <a:r>
                  <a:rPr lang="de-CH" dirty="0"/>
                  <a:t>: </a:t>
                </a:r>
                <a:endParaRPr lang="de-CH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de-CH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de-CH" i="1">
                                  <a:latin typeface="Cambria Math"/>
                                </a:rPr>
                                <m:t>𝑅</m:t>
                              </m:r>
                            </m:e>
                          </m:acc>
                        </m:e>
                        <m:sub>
                          <m:r>
                            <a:rPr lang="de-CH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de-CH" b="0" i="1" smtClean="0">
                          <a:latin typeface="Cambria Math"/>
                        </a:rPr>
                        <m:t>= </m:t>
                      </m:r>
                      <m:r>
                        <a:rPr lang="de-CH" i="1">
                          <a:latin typeface="Cambria Math"/>
                        </a:rPr>
                        <m:t>𝑛</m:t>
                      </m:r>
                      <m:r>
                        <a:rPr lang="de-CH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∗</m:t>
                          </m:r>
                        </m:sup>
                      </m:sSup>
                      <m:r>
                        <a:rPr lang="de-CH" i="1">
                          <a:latin typeface="Cambria Math"/>
                          <a:ea typeface="Cambria Math"/>
                        </a:rPr>
                        <m:t> − </m:t>
                      </m:r>
                      <m:nary>
                        <m:naryPr>
                          <m:chr m:val="∑"/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CH" i="1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𝑛</m:t>
                          </m:r>
                        </m:sup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𝔼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de-CH" i="1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= </m:t>
                      </m:r>
                      <m:d>
                        <m:dPr>
                          <m:ctrlPr>
                            <a:rPr lang="de-CH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𝐾</m:t>
                              </m:r>
                            </m:sup>
                            <m:e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𝔼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</m:d>
                            </m:e>
                          </m:nary>
                          <m:sSup>
                            <m:sSupPr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 − 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𝔼</m:t>
                      </m:r>
                      <m:d>
                        <m:dPr>
                          <m:begChr m:val="["/>
                          <m:endChr m:val="]"/>
                          <m:ctrlPr>
                            <a:rPr lang="de-CH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𝐾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e>
                              </m:d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de-CH" b="0" i="1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de-CH" b="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CH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𝐾</m:t>
                          </m:r>
                        </m:sup>
                        <m:e>
                          <m:sSub>
                            <m:sSubPr>
                              <m:ctrl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/>
                                  <a:ea typeface="Cambria Math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𝔼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de-CH" dirty="0" smtClean="0"/>
              </a:p>
              <a:p>
                <a:pPr marL="0" indent="0">
                  <a:buNone/>
                </a:pPr>
                <a:r>
                  <a:rPr lang="de-CH" dirty="0" err="1" smtClean="0"/>
                  <a:t>where</a:t>
                </a:r>
                <a:r>
                  <a:rPr lang="de-CH" dirty="0" smtClean="0"/>
                  <a:t> </a:t>
                </a:r>
              </a:p>
              <a:p>
                <a:pPr marL="0" indent="0">
                  <a:buNone/>
                </a:pPr>
                <a:r>
                  <a:rPr lang="de-CH" b="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de-CH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de-CH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de-CH" b="0" i="1" smtClean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  <a:ea typeface="Cambria Math"/>
                      </a:rPr>
                      <m:t>≔</m:t>
                    </m:r>
                  </m:oMath>
                </a14:m>
                <a:r>
                  <a:rPr lang="de-CH" dirty="0" smtClean="0"/>
                  <a:t> </a:t>
                </a:r>
                <a:r>
                  <a:rPr lang="de-CH" dirty="0" err="1" smtClean="0"/>
                  <a:t>number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of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times</a:t>
                </a:r>
                <a:r>
                  <a:rPr lang="de-CH" dirty="0" smtClean="0"/>
                  <a:t> arm i </a:t>
                </a:r>
                <a:r>
                  <a:rPr lang="de-CH" dirty="0" err="1" smtClean="0"/>
                  <a:t>pulled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up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to</a:t>
                </a:r>
                <a:r>
                  <a:rPr lang="de-CH" dirty="0" smtClean="0"/>
                  <a:t> time n</a:t>
                </a:r>
                <a:endParaRPr lang="de-CH" dirty="0"/>
              </a:p>
              <a:p>
                <a:pPr marL="914400" lvl="2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sz="3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200" i="1">
                            <a:latin typeface="Cambria Math"/>
                            <a:ea typeface="Cambria Math"/>
                          </a:rPr>
                          <m:t>Δ</m:t>
                        </m:r>
                      </m:e>
                      <m:sub>
                        <m:r>
                          <a:rPr lang="de-CH" sz="3200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de-CH" sz="2800" i="1">
                        <a:latin typeface="Cambria Math"/>
                        <a:ea typeface="Cambria Math"/>
                      </a:rPr>
                      <m:t>≔</m:t>
                    </m:r>
                    <m:sSup>
                      <m:sSupPr>
                        <m:ctrlPr>
                          <a:rPr lang="de-CH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de-CH" sz="3200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p>
                        <m:r>
                          <a:rPr lang="de-CH" sz="3200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r>
                      <a:rPr lang="de-CH" sz="32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de-CH" sz="32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sz="3200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de-CH" sz="3200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de-CH" sz="3200" dirty="0" smtClean="0"/>
                  <a:t> = </a:t>
                </a:r>
                <a:r>
                  <a:rPr lang="de-CH" sz="3200" dirty="0" err="1" smtClean="0"/>
                  <a:t>deviation</a:t>
                </a:r>
                <a:r>
                  <a:rPr lang="de-CH" sz="3200" dirty="0" smtClean="0"/>
                  <a:t> </a:t>
                </a:r>
                <a:r>
                  <a:rPr lang="de-CH" sz="3200" dirty="0" err="1" smtClean="0"/>
                  <a:t>of</a:t>
                </a:r>
                <a:r>
                  <a:rPr lang="de-CH" sz="3200" dirty="0" smtClean="0"/>
                  <a:t> </a:t>
                </a:r>
                <a:r>
                  <a:rPr lang="de-CH" sz="3200" dirty="0" err="1" smtClean="0"/>
                  <a:t>ith</a:t>
                </a:r>
                <a:r>
                  <a:rPr lang="de-CH" sz="3200" dirty="0" smtClean="0"/>
                  <a:t> </a:t>
                </a:r>
                <a:r>
                  <a:rPr lang="de-CH" sz="3200" dirty="0" err="1" smtClean="0"/>
                  <a:t>mean</a:t>
                </a:r>
                <a:r>
                  <a:rPr lang="de-CH" sz="3200" dirty="0" smtClean="0"/>
                  <a:t> </a:t>
                </a:r>
                <a:r>
                  <a:rPr lang="de-CH" sz="3200" dirty="0" err="1" smtClean="0"/>
                  <a:t>from</a:t>
                </a:r>
                <a:r>
                  <a:rPr lang="de-CH" sz="3200" dirty="0" smtClean="0"/>
                  <a:t> </a:t>
                </a:r>
                <a:r>
                  <a:rPr lang="de-CH" sz="3200" dirty="0" err="1" smtClean="0"/>
                  <a:t>the</a:t>
                </a:r>
                <a:r>
                  <a:rPr lang="de-CH" sz="3200" dirty="0" smtClean="0"/>
                  <a:t> </a:t>
                </a:r>
                <a:r>
                  <a:rPr lang="de-CH" sz="3200" dirty="0" err="1" smtClean="0"/>
                  <a:t>best</a:t>
                </a:r>
                <a:r>
                  <a:rPr lang="de-CH" sz="3200" dirty="0" smtClean="0"/>
                  <a:t> </a:t>
                </a:r>
                <a:r>
                  <a:rPr lang="de-CH" sz="3200" dirty="0" err="1" smtClean="0"/>
                  <a:t>mean</a:t>
                </a:r>
                <a:endParaRPr lang="de-CH" sz="3200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89" t="-215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88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UCB -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strategy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Exploration – </a:t>
            </a:r>
            <a:r>
              <a:rPr lang="de-CH" dirty="0" err="1" smtClean="0"/>
              <a:t>exploitation</a:t>
            </a:r>
            <a:r>
              <a:rPr lang="de-CH" dirty="0" smtClean="0"/>
              <a:t> </a:t>
            </a:r>
            <a:r>
              <a:rPr lang="de-CH" dirty="0" err="1" smtClean="0"/>
              <a:t>dilemma</a:t>
            </a:r>
            <a:endParaRPr lang="de-CH" dirty="0" smtClean="0"/>
          </a:p>
          <a:p>
            <a:r>
              <a:rPr lang="de-CH" dirty="0" smtClean="0"/>
              <a:t>«</a:t>
            </a:r>
            <a:r>
              <a:rPr lang="de-CH" dirty="0" err="1" smtClean="0"/>
              <a:t>optimism</a:t>
            </a:r>
            <a:r>
              <a:rPr lang="de-CH" dirty="0" smtClean="0"/>
              <a:t> in </a:t>
            </a:r>
            <a:r>
              <a:rPr lang="de-CH" dirty="0" err="1" smtClean="0"/>
              <a:t>face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uncertainty</a:t>
            </a:r>
            <a:r>
              <a:rPr lang="de-CH" dirty="0" smtClean="0"/>
              <a:t>»</a:t>
            </a:r>
          </a:p>
          <a:p>
            <a:pPr lvl="1"/>
            <a:r>
              <a:rPr lang="de-CH" dirty="0" smtClean="0"/>
              <a:t>«plausible» </a:t>
            </a:r>
            <a:r>
              <a:rPr lang="de-CH" dirty="0" err="1" smtClean="0"/>
              <a:t>environment</a:t>
            </a:r>
            <a:endParaRPr lang="de-CH" dirty="0" smtClean="0"/>
          </a:p>
          <a:p>
            <a:pPr lvl="1"/>
            <a:r>
              <a:rPr lang="de-CH" dirty="0" err="1"/>
              <a:t>c</a:t>
            </a:r>
            <a:r>
              <a:rPr lang="de-CH" dirty="0" err="1" smtClean="0"/>
              <a:t>onsistent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data</a:t>
            </a:r>
            <a:endParaRPr lang="de-CH" dirty="0" smtClean="0"/>
          </a:p>
          <a:p>
            <a:pPr lvl="1"/>
            <a:r>
              <a:rPr lang="de-CH" dirty="0" err="1"/>
              <a:t>t</a:t>
            </a:r>
            <a:r>
              <a:rPr lang="de-CH" dirty="0" err="1" smtClean="0"/>
              <a:t>ake</a:t>
            </a:r>
            <a:r>
              <a:rPr lang="de-CH" dirty="0" smtClean="0"/>
              <a:t> </a:t>
            </a:r>
            <a:r>
              <a:rPr lang="de-CH" dirty="0" err="1" smtClean="0"/>
              <a:t>most</a:t>
            </a:r>
            <a:r>
              <a:rPr lang="de-CH" dirty="0" smtClean="0"/>
              <a:t> «</a:t>
            </a:r>
            <a:r>
              <a:rPr lang="de-CH" dirty="0" err="1" smtClean="0"/>
              <a:t>favourable</a:t>
            </a:r>
            <a:r>
              <a:rPr lang="de-CH" dirty="0" smtClean="0"/>
              <a:t>» </a:t>
            </a:r>
            <a:r>
              <a:rPr lang="de-CH" dirty="0" err="1" smtClean="0"/>
              <a:t>environment</a:t>
            </a:r>
            <a:endParaRPr lang="de-CH" dirty="0" smtClean="0"/>
          </a:p>
          <a:p>
            <a:pPr marL="457200" lvl="1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0954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Upper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confidence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bound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theorem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CH" dirty="0" smtClean="0"/>
                  <a:t>«</a:t>
                </a:r>
                <a:r>
                  <a:rPr lang="de-CH" dirty="0" err="1" smtClean="0"/>
                  <a:t>No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free</a:t>
                </a:r>
                <a:r>
                  <a:rPr lang="de-CH" dirty="0" smtClean="0"/>
                  <a:t> lunch»-</a:t>
                </a:r>
                <a:r>
                  <a:rPr lang="de-CH" dirty="0" err="1" smtClean="0"/>
                  <a:t>principle</a:t>
                </a:r>
                <a:endParaRPr lang="de-CH" dirty="0" smtClean="0"/>
              </a:p>
              <a:p>
                <a:r>
                  <a:rPr lang="de-CH" dirty="0" err="1" smtClean="0"/>
                  <a:t>Assumption</a:t>
                </a:r>
                <a:r>
                  <a:rPr lang="de-CH" dirty="0" smtClean="0"/>
                  <a:t>: </a:t>
                </a:r>
                <a:r>
                  <a:rPr lang="de-CH" dirty="0" err="1" smtClean="0"/>
                  <a:t>there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is</a:t>
                </a:r>
                <a:r>
                  <a:rPr lang="de-CH" dirty="0" smtClean="0"/>
                  <a:t> a </a:t>
                </a:r>
                <a:r>
                  <a:rPr lang="de-CH" dirty="0" err="1" smtClean="0"/>
                  <a:t>convex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function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r>
                      <a:rPr lang="de-CH" i="1" smtClean="0">
                        <a:latin typeface="Cambria Math"/>
                        <a:ea typeface="Cambria Math"/>
                      </a:rPr>
                      <m:t>𝜓</m:t>
                    </m:r>
                  </m:oMath>
                </a14:m>
                <a:r>
                  <a:rPr lang="de-CH" dirty="0" smtClean="0"/>
                  <a:t> on </a:t>
                </a:r>
                <a14:m>
                  <m:oMath xmlns:m="http://schemas.openxmlformats.org/officeDocument/2006/math">
                    <m:r>
                      <a:rPr lang="de-CH" i="1" smtClean="0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de-CH" dirty="0" smtClean="0"/>
                  <a:t> </a:t>
                </a:r>
                <a:r>
                  <a:rPr lang="de-CH" dirty="0" err="1" smtClean="0"/>
                  <a:t>with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r>
                      <a:rPr lang="de-CH" i="1" smtClean="0">
                        <a:latin typeface="Cambria Math"/>
                        <a:ea typeface="Cambria Math"/>
                      </a:rPr>
                      <m:t>𝜆</m:t>
                    </m:r>
                    <m:r>
                      <a:rPr lang="de-CH" i="1" smtClean="0">
                        <a:latin typeface="Cambria Math"/>
                        <a:ea typeface="Cambria Math"/>
                      </a:rPr>
                      <m:t>≥0</m:t>
                    </m:r>
                  </m:oMath>
                </a14:m>
                <a:r>
                  <a:rPr lang="de-CH" dirty="0" smtClean="0"/>
                  <a:t>: 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de-CH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CH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𝔼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de-CH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  <m:d>
                                  <m:dPr>
                                    <m:ctrlPr>
                                      <a:rPr lang="de-CH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de-CH" i="1">
                                        <a:latin typeface="Cambria Math"/>
                                        <a:ea typeface="Cambria Math"/>
                                      </a:rPr>
                                      <m:t>𝑋</m:t>
                                    </m:r>
                                    <m:r>
                                      <a:rPr lang="de-CH" i="1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r>
                                      <a:rPr lang="de-CH" i="1">
                                        <a:latin typeface="Cambria Math"/>
                                        <a:ea typeface="Cambria Math"/>
                                      </a:rPr>
                                      <m:t>𝔼</m:t>
                                    </m:r>
                                    <m:r>
                                      <a:rPr lang="de-CH" i="1">
                                        <a:latin typeface="Cambria Math"/>
                                        <a:ea typeface="Cambria Math"/>
                                      </a:rPr>
                                      <m:t>[</m:t>
                                    </m:r>
                                    <m:r>
                                      <a:rPr lang="de-CH" i="1">
                                        <a:latin typeface="Cambria Math"/>
                                        <a:ea typeface="Cambria Math"/>
                                      </a:rPr>
                                      <m:t>𝑋</m:t>
                                    </m:r>
                                    <m:r>
                                      <a:rPr lang="de-CH" i="1">
                                        <a:latin typeface="Cambria Math"/>
                                        <a:ea typeface="Cambria Math"/>
                                      </a:rPr>
                                      <m:t>]</m:t>
                                    </m:r>
                                  </m:e>
                                </m:d>
                              </m:sup>
                            </m:sSup>
                          </m:e>
                        </m:d>
                      </m:e>
                    </m:func>
                    <m:r>
                      <a:rPr lang="de-CH" i="1">
                        <a:latin typeface="Cambria Math"/>
                        <a:ea typeface="Cambria Math"/>
                      </a:rPr>
                      <m:t>≤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𝜓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(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𝜆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de-CH" dirty="0"/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de-CH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CH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𝔼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de-CH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  <m:d>
                                  <m:dPr>
                                    <m:ctrlPr>
                                      <a:rPr lang="de-CH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de-CH" i="1">
                                        <a:latin typeface="Cambria Math"/>
                                        <a:ea typeface="Cambria Math"/>
                                      </a:rPr>
                                      <m:t>𝔼</m:t>
                                    </m:r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de-CH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de-CH" i="1">
                                            <a:latin typeface="Cambria Math"/>
                                            <a:ea typeface="Cambria Math"/>
                                          </a:rPr>
                                          <m:t>𝑋</m:t>
                                        </m:r>
                                      </m:e>
                                    </m:d>
                                    <m:r>
                                      <a:rPr lang="de-CH" i="1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r>
                                      <a:rPr lang="de-CH" i="1">
                                        <a:latin typeface="Cambria Math"/>
                                        <a:ea typeface="Cambria Math"/>
                                      </a:rPr>
                                      <m:t>𝑋</m:t>
                                    </m:r>
                                  </m:e>
                                </m:d>
                              </m:sup>
                            </m:sSup>
                          </m:e>
                        </m:d>
                      </m:e>
                    </m:func>
                    <m:r>
                      <a:rPr lang="de-CH" i="1">
                        <a:latin typeface="Cambria Math"/>
                        <a:ea typeface="Cambria Math"/>
                      </a:rPr>
                      <m:t>≤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𝜓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(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𝜆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de-CH" dirty="0" smtClean="0"/>
              </a:p>
              <a:p>
                <a:r>
                  <a:rPr lang="de-CH" dirty="0" err="1" smtClean="0"/>
                  <a:t>For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example</a:t>
                </a:r>
                <a:r>
                  <a:rPr lang="de-CH" dirty="0" smtClean="0"/>
                  <a:t>: </a:t>
                </a:r>
                <a:r>
                  <a:rPr lang="de-CH" dirty="0" err="1" smtClean="0"/>
                  <a:t>if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r>
                      <a:rPr lang="de-CH" b="0" i="1" smtClean="0">
                        <a:latin typeface="Cambria Math"/>
                      </a:rPr>
                      <m:t>𝑋</m:t>
                    </m:r>
                    <m:r>
                      <a:rPr lang="de-CH" b="0" i="1" smtClean="0">
                        <a:latin typeface="Cambria Math"/>
                        <a:ea typeface="Cambria Math"/>
                      </a:rPr>
                      <m:t>∈[0,1]</m:t>
                    </m:r>
                  </m:oMath>
                </a14:m>
                <a:r>
                  <a:rPr lang="de-CH" dirty="0" smtClean="0"/>
                  <a:t>, take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  <a:ea typeface="Cambria Math"/>
                      </a:rPr>
                      <m:t>𝜓</m:t>
                    </m:r>
                    <m:d>
                      <m:d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</m:d>
                    <m:r>
                      <a:rPr lang="de-CH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de-CH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p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</m:oMath>
                </a14:m>
                <a:endParaRPr lang="de-CH" dirty="0" smtClean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007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Upper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confidence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bound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theorem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de-CH" dirty="0" smtClean="0"/>
                  <a:t>Legendre-Fenchel </a:t>
                </a:r>
                <a:r>
                  <a:rPr lang="de-CH" dirty="0" err="1" smtClean="0"/>
                  <a:t>transform</a:t>
                </a:r>
                <a:r>
                  <a:rPr lang="de-CH" dirty="0" smtClean="0"/>
                  <a:t>/</a:t>
                </a:r>
                <a:r>
                  <a:rPr lang="de-CH" dirty="0" err="1" smtClean="0"/>
                  <a:t>convex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conjugate</a:t>
                </a:r>
                <a:endParaRPr lang="de-CH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CH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𝜓</m:t>
                        </m:r>
                      </m:e>
                      <m:sup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</m:d>
                    <m:r>
                      <a:rPr lang="de-CH" b="0" i="1" smtClean="0">
                        <a:latin typeface="Cambria Math"/>
                        <a:ea typeface="Cambria Math"/>
                      </a:rPr>
                      <m:t>=</m:t>
                    </m:r>
                    <m:func>
                      <m:funcPr>
                        <m:ctrlPr>
                          <a:rPr lang="de-CH" b="0" i="1" smtClean="0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de-CH" b="0" i="1" smtClean="0">
                                <a:latin typeface="Cambria Math"/>
                                <a:ea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de-CH" b="0" i="0" smtClean="0">
                                <a:latin typeface="Cambria Math"/>
                                <a:ea typeface="Cambria Math"/>
                              </a:rPr>
                              <m:t>sup</m:t>
                            </m:r>
                          </m:e>
                          <m:lim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𝜆𝜖</m:t>
                            </m:r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ℝ</m:t>
                            </m:r>
                          </m:lim>
                        </m:limLow>
                      </m:fName>
                      <m:e>
                        <m:d>
                          <m:dPr>
                            <m:ctrlPr>
                              <a:rPr lang="de-CH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𝜆</m:t>
                            </m:r>
                            <m:r>
                              <a:rPr lang="de-CH" i="1" smtClean="0">
                                <a:latin typeface="Cambria Math"/>
                                <a:ea typeface="Cambria Math"/>
                              </a:rPr>
                              <m:t>𝜀</m:t>
                            </m:r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𝜓</m:t>
                            </m:r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𝜆</m:t>
                            </m:r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d>
                      </m:e>
                    </m:func>
                  </m:oMath>
                </a14:m>
                <a:endParaRPr lang="de-CH" dirty="0" smtClean="0"/>
              </a:p>
              <a:p>
                <a:r>
                  <a:rPr lang="de-CH" dirty="0" err="1" smtClean="0"/>
                  <a:t>Example</a:t>
                </a:r>
                <a:r>
                  <a:rPr lang="de-CH" dirty="0" smtClean="0"/>
                  <a:t>: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  <a:ea typeface="Cambria Math"/>
                      </a:rPr>
                      <m:t>𝜓</m:t>
                    </m:r>
                    <m:d>
                      <m:d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  <m:r>
                      <a:rPr lang="de-CH" i="1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de-CH" i="1">
                            <a:latin typeface="Cambria Math"/>
                            <a:ea typeface="Cambria Math"/>
                          </a:rPr>
                          <m:t>𝑥</m:t>
                        </m:r>
                      </m:sup>
                    </m:sSup>
                    <m:r>
                      <a:rPr lang="de-CH" i="1">
                        <a:latin typeface="Cambria Math"/>
                        <a:ea typeface="Cambria Math"/>
                      </a:rPr>
                      <m:t>  ⇒  </m:t>
                    </m:r>
                    <m:func>
                      <m:func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de-CH" i="1" smtClean="0">
                                <a:latin typeface="Cambria Math"/>
                                <a:ea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de-CH">
                                <a:latin typeface="Cambria Math"/>
                                <a:ea typeface="Cambria Math"/>
                              </a:rPr>
                              <m:t>sup</m:t>
                            </m:r>
                          </m:e>
                          <m:lim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𝜖</m:t>
                            </m:r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ℝ</m:t>
                            </m:r>
                          </m:lim>
                        </m:limLow>
                      </m:fName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𝑥𝑦</m:t>
                        </m:r>
                        <m:r>
                          <a:rPr lang="de-CH" i="1">
                            <a:latin typeface="Cambria Math"/>
                            <a:ea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sup>
                        </m:sSup>
                      </m:e>
                    </m:func>
                  </m:oMath>
                </a14:m>
                <a:endParaRPr lang="de-CH" dirty="0" smtClean="0">
                  <a:ea typeface="Cambria Math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latin typeface="Cambria Math"/>
                          <a:ea typeface="Cambria Math"/>
                        </a:rPr>
                        <m:t>⇒</m:t>
                      </m:r>
                      <m:r>
                        <a:rPr lang="de-CH" i="1">
                          <a:latin typeface="Cambria Math"/>
                          <a:ea typeface="Cambria Math"/>
                        </a:rPr>
                        <m:t>𝑦</m:t>
                      </m:r>
                      <m:r>
                        <a:rPr lang="de-CH" i="1">
                          <a:latin typeface="Cambria Math"/>
                          <a:ea typeface="Cambria Math"/>
                        </a:rPr>
                        <m:t>=</m:t>
                      </m:r>
                      <m:func>
                        <m:func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CH">
                              <a:latin typeface="Cambria Math"/>
                              <a:ea typeface="Cambria Math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de-CH" i="1">
                          <a:latin typeface="Cambria Math"/>
                          <a:ea typeface="Cambria Math"/>
                        </a:rPr>
                        <m:t>  ⇒  </m:t>
                      </m:r>
                      <m:sSup>
                        <m:sSup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  <m:sup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∗</m:t>
                          </m:r>
                        </m:sup>
                      </m:sSup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de-CH" b="0" i="1" smtClean="0">
                          <a:latin typeface="Cambria Math"/>
                          <a:ea typeface="Cambria Math"/>
                        </a:rPr>
                        <m:t>)=</m:t>
                      </m:r>
                      <m:r>
                        <a:rPr lang="de-CH" i="1">
                          <a:latin typeface="Cambria Math"/>
                          <a:ea typeface="Cambria Math"/>
                        </a:rPr>
                        <m:t>𝑥</m:t>
                      </m:r>
                      <m:func>
                        <m:func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CH">
                              <a:latin typeface="Cambria Math"/>
                              <a:ea typeface="Cambria Math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  <m:r>
                        <a:rPr lang="de-CH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de-CH" i="1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de-CH" dirty="0">
                  <a:ea typeface="Cambria Math"/>
                </a:endParaRPr>
              </a:p>
              <a:p>
                <a:r>
                  <a:rPr lang="de-CH" dirty="0" err="1" smtClean="0">
                    <a:ea typeface="Cambria Math"/>
                  </a:rPr>
                  <a:t>Example</a:t>
                </a:r>
                <a:r>
                  <a:rPr lang="de-CH" dirty="0" smtClean="0">
                    <a:ea typeface="Cambria Math"/>
                  </a:rPr>
                  <a:t>: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  <a:ea typeface="Cambria Math"/>
                      </a:rPr>
                      <m:t>𝜓</m:t>
                    </m:r>
                    <m:d>
                      <m:d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  <m:r>
                      <a:rPr lang="de-CH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de-CH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de-CH" i="1">
                            <a:latin typeface="Cambria Math"/>
                            <a:ea typeface="Cambria Math"/>
                          </a:rPr>
                          <m:t>𝑝</m:t>
                        </m:r>
                      </m:den>
                    </m:f>
                    <m:sSup>
                      <m:sSup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de-CH" i="1">
                            <a:latin typeface="Cambria Math"/>
                            <a:ea typeface="Cambria Math"/>
                          </a:rPr>
                          <m:t>𝑝</m:t>
                        </m:r>
                      </m:sup>
                    </m:sSup>
                    <m:r>
                      <a:rPr lang="de-CH" b="0" i="0" smtClean="0">
                        <a:latin typeface="Cambria Math"/>
                        <a:ea typeface="Cambria Math"/>
                      </a:rPr>
                      <m:t>  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⇒</m:t>
                    </m:r>
                    <m:r>
                      <a:rPr lang="de-CH" b="0" i="1" smtClean="0">
                        <a:latin typeface="Cambria Math"/>
                        <a:ea typeface="Cambria Math"/>
                      </a:rPr>
                      <m:t>   </m:t>
                    </m:r>
                    <m:sSup>
                      <m:sSup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𝜓</m:t>
                        </m:r>
                      </m:e>
                      <m:sup>
                        <m:r>
                          <a:rPr lang="de-CH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  <m:r>
                      <a:rPr lang="de-CH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de-CH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de-CH" i="1">
                            <a:latin typeface="Cambria Math"/>
                            <a:ea typeface="Cambria Math"/>
                          </a:rPr>
                          <m:t>𝑞</m:t>
                        </m:r>
                      </m:den>
                    </m:f>
                    <m:sSup>
                      <m:sSup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de-CH" i="1">
                            <a:latin typeface="Cambria Math"/>
                            <a:ea typeface="Cambria Math"/>
                          </a:rPr>
                          <m:t>𝑞</m:t>
                        </m:r>
                      </m:sup>
                    </m:sSup>
                  </m:oMath>
                </a14:m>
                <a:endParaRPr lang="de-CH" dirty="0" smtClean="0">
                  <a:ea typeface="Cambria Math"/>
                </a:endParaRPr>
              </a:p>
              <a:p>
                <a:pPr marL="457200" lvl="1" indent="0">
                  <a:buNone/>
                </a:pPr>
                <a:r>
                  <a:rPr lang="de-CH" sz="3200" dirty="0"/>
                  <a:t>where </a:t>
                </a:r>
                <a14:m>
                  <m:oMath xmlns:m="http://schemas.openxmlformats.org/officeDocument/2006/math">
                    <m:r>
                      <a:rPr lang="de-CH" sz="3200" i="1">
                        <a:latin typeface="Cambria Math"/>
                      </a:rPr>
                      <m:t>1&lt;</m:t>
                    </m:r>
                    <m:r>
                      <a:rPr lang="de-CH" sz="3200" i="1">
                        <a:latin typeface="Cambria Math"/>
                      </a:rPr>
                      <m:t>𝑝</m:t>
                    </m:r>
                    <m:r>
                      <a:rPr lang="de-CH" sz="3200" i="1">
                        <a:latin typeface="Cambria Math"/>
                      </a:rPr>
                      <m:t>,</m:t>
                    </m:r>
                    <m:r>
                      <a:rPr lang="de-CH" sz="3200" i="1">
                        <a:latin typeface="Cambria Math"/>
                      </a:rPr>
                      <m:t>𝑞</m:t>
                    </m:r>
                    <m:r>
                      <a:rPr lang="de-CH" sz="3200" i="1">
                        <a:latin typeface="Cambria Math"/>
                      </a:rPr>
                      <m:t>&lt;∞</m:t>
                    </m:r>
                  </m:oMath>
                </a14:m>
                <a:r>
                  <a:rPr lang="de-CH" sz="3200" dirty="0"/>
                  <a:t>,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de-CH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de-CH" sz="3200" i="1">
                            <a:latin typeface="Cambria Math"/>
                          </a:rPr>
                          <m:t>𝑝</m:t>
                        </m:r>
                      </m:den>
                    </m:f>
                    <m:r>
                      <a:rPr lang="de-CH" sz="32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de-CH" sz="3200" i="1">
                            <a:latin typeface="Cambria Math"/>
                          </a:rPr>
                        </m:ctrlPr>
                      </m:fPr>
                      <m:num>
                        <m:r>
                          <a:rPr lang="de-CH" sz="3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de-CH" sz="3200" i="1">
                            <a:latin typeface="Cambria Math"/>
                          </a:rPr>
                          <m:t>𝑞</m:t>
                        </m:r>
                      </m:den>
                    </m:f>
                    <m:r>
                      <a:rPr lang="de-CH" sz="3200" i="1">
                        <a:latin typeface="Cambria Math"/>
                      </a:rPr>
                      <m:t>=</m:t>
                    </m:r>
                    <m:r>
                      <a:rPr lang="de-CH" sz="3200" i="1" smtClean="0">
                        <a:latin typeface="Cambria Math"/>
                      </a:rPr>
                      <m:t>1</m:t>
                    </m:r>
                  </m:oMath>
                </a14:m>
                <a:endParaRPr lang="de-CH" sz="3200" dirty="0">
                  <a:ea typeface="Cambria Math"/>
                </a:endParaRPr>
              </a:p>
              <a:p>
                <a:r>
                  <a:rPr lang="de-CH" dirty="0" err="1" smtClean="0"/>
                  <a:t>Example</a:t>
                </a:r>
                <a:r>
                  <a:rPr lang="de-CH" dirty="0" smtClean="0"/>
                  <a:t>: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  <a:ea typeface="Cambria Math"/>
                      </a:rPr>
                      <m:t>𝜓</m:t>
                    </m:r>
                    <m:d>
                      <m:d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</m:d>
                    <m:r>
                      <a:rPr lang="de-CH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p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CH" i="1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  <m:r>
                      <a:rPr lang="de-CH" b="0" i="1" smtClean="0">
                        <a:latin typeface="Cambria Math"/>
                        <a:ea typeface="Cambria Math"/>
                      </a:rPr>
                      <m:t>  ⇒ </m:t>
                    </m:r>
                    <m:func>
                      <m:funcPr>
                        <m:ctrlPr>
                          <a:rPr lang="de-CH" b="0" i="1" smtClean="0"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de-CH">
                                <a:latin typeface="Cambria Math"/>
                                <a:ea typeface="Cambria Math"/>
                              </a:rPr>
                              <m:t>sup</m:t>
                            </m:r>
                          </m:e>
                          <m:lim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𝜆𝜖</m:t>
                            </m:r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ℝ</m:t>
                            </m:r>
                          </m:lim>
                        </m:limLow>
                      </m:fName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𝜆𝜀</m:t>
                        </m:r>
                        <m:r>
                          <a:rPr lang="de-CH" i="1">
                            <a:latin typeface="Cambria Math"/>
                            <a:ea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de-CH" i="1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</m:e>
                              <m:sup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8</m:t>
                            </m:r>
                          </m:den>
                        </m:f>
                      </m:e>
                    </m:func>
                    <m:r>
                      <a:rPr lang="de-CH" b="0" i="1" smtClean="0">
                        <a:latin typeface="Cambria Math"/>
                        <a:ea typeface="Cambria Math"/>
                      </a:rPr>
                      <m:t>  ⇒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de-CH" b="0" i="1" smtClean="0">
                        <a:latin typeface="Cambria Math"/>
                        <a:ea typeface="Cambria Math"/>
                      </a:rPr>
                      <m:t>−</m:t>
                    </m:r>
                    <m:f>
                      <m:fPr>
                        <m:ctrlPr>
                          <a:rPr lang="de-CH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de-CH" i="1">
                            <a:latin typeface="Cambria Math"/>
                            <a:ea typeface="Cambria Math"/>
                          </a:rPr>
                          <m:t>𝜆</m:t>
                        </m:r>
                      </m:num>
                      <m:den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den>
                    </m:f>
                    <m:r>
                      <a:rPr lang="de-CH" b="0" i="1" smtClean="0">
                        <a:latin typeface="Cambria Math"/>
                        <a:ea typeface="Cambria Math"/>
                      </a:rPr>
                      <m:t>=0  </m:t>
                    </m:r>
                  </m:oMath>
                </a14:m>
                <a:endParaRPr lang="de-CH" b="0" i="1" dirty="0" smtClean="0">
                  <a:latin typeface="Cambria Math"/>
                  <a:ea typeface="Cambria Math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3200" b="0" i="1" smtClean="0">
                          <a:latin typeface="Cambria Math"/>
                          <a:ea typeface="Cambria Math"/>
                        </a:rPr>
                        <m:t>⇒  </m:t>
                      </m:r>
                      <m:r>
                        <a:rPr lang="de-CH" sz="3200" b="0" i="1" smtClean="0">
                          <a:latin typeface="Cambria Math"/>
                          <a:ea typeface="Cambria Math"/>
                        </a:rPr>
                        <m:t>𝜆</m:t>
                      </m:r>
                      <m:r>
                        <a:rPr lang="de-CH" sz="3200" b="0" i="1" smtClean="0">
                          <a:latin typeface="Cambria Math"/>
                          <a:ea typeface="Cambria Math"/>
                        </a:rPr>
                        <m:t>=4</m:t>
                      </m:r>
                      <m:r>
                        <a:rPr lang="de-CH" sz="3200" b="0" i="1" smtClean="0">
                          <a:latin typeface="Cambria Math"/>
                          <a:ea typeface="Cambria Math"/>
                        </a:rPr>
                        <m:t>𝜀</m:t>
                      </m:r>
                      <m:r>
                        <a:rPr lang="de-CH" sz="3200" b="0" i="1" smtClean="0">
                          <a:latin typeface="Cambria Math"/>
                          <a:ea typeface="Cambria Math"/>
                        </a:rPr>
                        <m:t>  ⇒</m:t>
                      </m:r>
                      <m:sSup>
                        <m:sSupPr>
                          <m:ctrlPr>
                            <a:rPr lang="de-CH" sz="32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sz="3200" i="1"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  <m:sup>
                          <m:r>
                            <a:rPr lang="de-CH" sz="3200" i="1">
                              <a:latin typeface="Cambria Math"/>
                              <a:ea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de-CH" sz="32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de-CH" sz="320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</m:d>
                      <m:r>
                        <a:rPr lang="de-CH" sz="3200" b="0" i="1" smtClean="0">
                          <a:latin typeface="Cambria Math"/>
                          <a:ea typeface="Cambria Math"/>
                        </a:rPr>
                        <m:t>=2</m:t>
                      </m:r>
                      <m:sSup>
                        <m:sSupPr>
                          <m:ctrlPr>
                            <a:rPr lang="de-CH" sz="3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sz="3200" b="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p>
                          <m:r>
                            <a:rPr lang="de-CH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CH" sz="3200" dirty="0" smtClean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37" t="-242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131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Lower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bound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theorem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CH" dirty="0" smtClean="0"/>
                  <a:t>r</a:t>
                </a:r>
                <a:r>
                  <a:rPr lang="de-CH" dirty="0" err="1" smtClean="0"/>
                  <a:t>eward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distribution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de-CH" b="0" i="1" smtClean="0">
                            <a:latin typeface="Cambria Math"/>
                          </a:rPr>
                          <m:t>𝑖</m:t>
                        </m:r>
                        <m:r>
                          <a:rPr lang="de-CH" b="0" i="1" smtClean="0">
                            <a:latin typeface="Cambria Math"/>
                          </a:rPr>
                          <m:t>,</m:t>
                        </m:r>
                        <m:r>
                          <a:rPr lang="de-CH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de-CH" b="0" i="1" smtClean="0">
                        <a:latin typeface="Cambria Math"/>
                      </a:rPr>
                      <m:t>~</m:t>
                    </m:r>
                    <m:r>
                      <a:rPr lang="de-CH" b="0" i="1" smtClean="0">
                        <a:latin typeface="Cambria Math"/>
                      </a:rPr>
                      <m:t>𝐵𝑒𝑟𝑛𝑜𝑢𝑙𝑙𝑖</m:t>
                    </m:r>
                    <m:d>
                      <m:dPr>
                        <m:ctrlPr>
                          <a:rPr lang="de-CH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de-CH" b="0" i="1" smtClean="0">
                            <a:latin typeface="Cambria Math"/>
                          </a:rPr>
                          <m:t>𝑝</m:t>
                        </m:r>
                        <m:r>
                          <a:rPr lang="de-CH" b="0" i="1" smtClean="0">
                            <a:latin typeface="Cambria Math"/>
                          </a:rPr>
                          <m:t>,</m:t>
                        </m:r>
                        <m:r>
                          <a:rPr lang="de-CH" b="0" i="1" smtClean="0">
                            <a:latin typeface="Cambria Math"/>
                          </a:rPr>
                          <m:t>𝑞</m:t>
                        </m:r>
                      </m:e>
                    </m:d>
                    <m:r>
                      <a:rPr lang="de-CH" b="0" i="1" smtClean="0">
                        <a:latin typeface="Cambria Math"/>
                      </a:rPr>
                      <m:t>,  </m:t>
                    </m:r>
                    <m:r>
                      <a:rPr lang="de-CH" b="0" i="1" smtClean="0">
                        <a:latin typeface="Cambria Math"/>
                      </a:rPr>
                      <m:t>𝑝</m:t>
                    </m:r>
                    <m:r>
                      <a:rPr lang="de-CH" b="0" i="1" smtClean="0">
                        <a:latin typeface="Cambria Math"/>
                      </a:rPr>
                      <m:t>,</m:t>
                    </m:r>
                    <m:r>
                      <a:rPr lang="de-CH" b="0" i="1" smtClean="0">
                        <a:latin typeface="Cambria Math"/>
                      </a:rPr>
                      <m:t>𝑞</m:t>
                    </m:r>
                    <m:r>
                      <a:rPr lang="de-CH" b="0" i="1" smtClean="0">
                        <a:latin typeface="Cambria Math"/>
                        <a:ea typeface="Cambria Math"/>
                      </a:rPr>
                      <m:t>∈[0,1]</m:t>
                    </m:r>
                  </m:oMath>
                </a14:m>
                <a:endParaRPr lang="de-CH" dirty="0" smtClean="0"/>
              </a:p>
              <a:p>
                <a:r>
                  <a:rPr lang="de-CH" dirty="0" err="1"/>
                  <a:t>s</a:t>
                </a:r>
                <a:r>
                  <a:rPr lang="de-CH" dirty="0" err="1" smtClean="0"/>
                  <a:t>trategy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statisfies</a:t>
                </a:r>
                <a:r>
                  <a:rPr lang="de-CH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CH" i="1">
                        <a:latin typeface="Cambria Math"/>
                        <a:ea typeface="Cambria Math"/>
                      </a:rPr>
                      <m:t>𝔼</m:t>
                    </m:r>
                    <m:d>
                      <m:dPr>
                        <m:begChr m:val="["/>
                        <m:endChr m:val="]"/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𝑁</m:t>
                            </m:r>
                          </m:e>
                          <m:sub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sub>
                        </m:sSub>
                        <m:r>
                          <a:rPr lang="de-CH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de-CH" i="1">
                            <a:latin typeface="Cambria Math"/>
                            <a:ea typeface="Cambria Math"/>
                          </a:rPr>
                          <m:t>𝑖</m:t>
                        </m:r>
                        <m:r>
                          <a:rPr lang="de-CH" i="1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</m:d>
                    <m:r>
                      <a:rPr lang="de-CH" i="1">
                        <a:latin typeface="Cambria Math"/>
                        <a:ea typeface="Cambria Math"/>
                      </a:rPr>
                      <m:t>=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ℴ</m:t>
                    </m:r>
                    <m:d>
                      <m:d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sup>
                        </m:sSup>
                      </m:e>
                    </m:d>
                  </m:oMath>
                </a14:m>
                <a:endParaRPr lang="de-CH" dirty="0"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  <a:ea typeface="Cambria Math"/>
                          </a:rPr>
                          <m:t>Δ</m:t>
                        </m:r>
                      </m:e>
                      <m:sub>
                        <m:r>
                          <a:rPr lang="de-CH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de-CH" i="1"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endParaRPr lang="de-CH" dirty="0"/>
              </a:p>
              <a:p>
                <a:pPr lvl="1"/>
                <a14:m>
                  <m:oMath xmlns:m="http://schemas.openxmlformats.org/officeDocument/2006/math">
                    <m:r>
                      <a:rPr lang="de-CH" i="1">
                        <a:latin typeface="Cambria Math"/>
                      </a:rPr>
                      <m:t>𝑎</m:t>
                    </m:r>
                    <m:r>
                      <a:rPr lang="de-CH" i="1">
                        <a:latin typeface="Cambria Math"/>
                      </a:rPr>
                      <m:t>&gt;0</m:t>
                    </m:r>
                  </m:oMath>
                </a14:m>
                <a:endParaRPr lang="de-CH" dirty="0" smtClean="0"/>
              </a:p>
              <a:p>
                <a:r>
                  <a:rPr lang="de-CH" dirty="0" err="1"/>
                  <a:t>t</a:t>
                </a:r>
                <a:r>
                  <a:rPr lang="de-CH" dirty="0" err="1" smtClean="0"/>
                  <a:t>hen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r>
                      <a:rPr lang="de-CH" b="0" i="1" smtClean="0">
                        <a:latin typeface="Cambria Math"/>
                      </a:rPr>
                      <m:t>𝑙𝑖𝑚𝑖𝑛</m:t>
                    </m:r>
                    <m:sSub>
                      <m:sSubPr>
                        <m:ctrlPr>
                          <a:rPr lang="de-CH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de-CH" b="0" i="1" smtClean="0">
                            <a:latin typeface="Cambria Math"/>
                          </a:rPr>
                          <m:t>𝑛</m:t>
                        </m:r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→∞</m:t>
                        </m:r>
                      </m:sub>
                    </m:sSub>
                    <m:f>
                      <m:fPr>
                        <m:ctrlPr>
                          <a:rPr lang="de-CH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b="0" i="1" smtClean="0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de-CH" b="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de-CH" b="0" i="1" smtClean="0">
                                    <a:latin typeface="Cambria Math"/>
                                  </a:rPr>
                                  <m:t>𝑅</m:t>
                                </m:r>
                              </m:e>
                            </m:acc>
                          </m:e>
                          <m:sub>
                            <m:r>
                              <a:rPr lang="de-CH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de-CH" b="0" i="0" smtClean="0">
                            <a:latin typeface="Cambria Math"/>
                          </a:rPr>
                          <m:t>log</m:t>
                        </m:r>
                        <m:r>
                          <a:rPr lang="de-CH" b="0" i="1" smtClean="0">
                            <a:latin typeface="Cambria Math"/>
                          </a:rPr>
                          <m:t>⁡(</m:t>
                        </m:r>
                        <m:r>
                          <a:rPr lang="de-CH" b="0" i="1" smtClean="0">
                            <a:latin typeface="Cambria Math"/>
                          </a:rPr>
                          <m:t>𝑛</m:t>
                        </m:r>
                        <m:r>
                          <a:rPr lang="de-CH" b="0" i="1" smtClean="0"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de-CH" b="0" i="1" smtClean="0">
                        <a:latin typeface="Cambria Math"/>
                      </a:rPr>
                      <m:t> </m:t>
                    </m:r>
                    <m:r>
                      <a:rPr lang="de-CH" b="0" i="1" smtClean="0">
                        <a:latin typeface="Cambria Math"/>
                        <a:ea typeface="Cambria Math"/>
                      </a:rPr>
                      <m:t>≥ </m:t>
                    </m:r>
                    <m:nary>
                      <m:naryPr>
                        <m:chr m:val="∑"/>
                        <m:ctrlPr>
                          <a:rPr lang="de-CH" b="0" i="1" smtClean="0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CH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:</m:t>
                        </m:r>
                        <m:sSub>
                          <m:sSubPr>
                            <m:ctrlPr>
                              <a:rPr lang="de-CH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  <m:brk m:alnAt="23"/>
                              </m:rPr>
                              <a:rPr lang="el-GR" b="0" i="1" smtClean="0">
                                <a:latin typeface="Cambria Math"/>
                                <a:ea typeface="Cambria Math"/>
                              </a:rPr>
                              <m:t>Δ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brk m:alnAt="23"/>
                          </m:rPr>
                          <a:rPr lang="de-CH" b="0" i="1" smtClean="0">
                            <a:latin typeface="Cambria Math"/>
                            <a:ea typeface="Cambria Math"/>
                          </a:rPr>
                          <m:t>&gt;</m:t>
                        </m:r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/>
                      <m:e>
                        <m:f>
                          <m:fPr>
                            <m:ctrlPr>
                              <a:rPr lang="de-CH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CH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  <m:brk m:alnAt="23"/>
                                  </m:rPr>
                                  <a:rPr lang="el-GR" i="1">
                                    <a:latin typeface="Cambria Math"/>
                                    <a:ea typeface="Cambria Math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m:rPr>
                                    <m:brk m:alnAt="23"/>
                                  </m:rP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𝑘𝑙</m:t>
                            </m:r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de-CH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CH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de-CH" b="0" i="1" smtClean="0"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,   </m:t>
                            </m:r>
                            <m:sSup>
                              <m:sSupPr>
                                <m:ctrlPr>
                                  <a:rPr lang="de-CH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CH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de-CH" b="0" i="1" smtClean="0">
                                    <a:latin typeface="Cambria Math"/>
                                    <a:ea typeface="Cambria Math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den>
                        </m:f>
                      </m:e>
                    </m:nary>
                  </m:oMath>
                </a14:m>
                <a:r>
                  <a:rPr lang="de-CH" dirty="0" smtClean="0"/>
                  <a:t> </a:t>
                </a: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61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888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Comparing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upper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lower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bound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/>
                      </a:rPr>
                      <m:t>𝑘𝑙</m:t>
                    </m:r>
                    <m:d>
                      <m:dPr>
                        <m:ctrlP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p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func>
                      <m:funcPr>
                        <m:ctrlP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CH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CH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</m:func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+</m:t>
                    </m:r>
                    <m:d>
                      <m:dPr>
                        <m:ctrlP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1−</m:t>
                        </m:r>
                        <m:sSub>
                          <m:sSub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de-CH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log</m:t>
                    </m:r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⁡</m:t>
                    </m:r>
                    <m:d>
                      <m:dPr>
                        <m:ctrlP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∗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de-CH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𝑘𝑙</m:t>
                    </m:r>
                    <m:d>
                      <m:dPr>
                        <m:ctrl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p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de-CH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≤</m:t>
                    </m:r>
                    <m:f>
                      <m:fPr>
                        <m:ctrlPr>
                          <a:rPr lang="de-CH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de-CH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CH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de-CH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p>
                            <m: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  <m: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(1−</m:t>
                        </m:r>
                        <m:sSup>
                          <m:sSupPr>
                            <m:ctrlP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p>
                            <m: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  <m: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de-CH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de-CH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⇒</m:t>
                    </m:r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 </m:t>
                    </m:r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𝑙𝑖𝑚𝑖𝑛</m:t>
                    </m:r>
                    <m:sSub>
                      <m:sSubPr>
                        <m:ctrlP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→∞</m:t>
                        </m:r>
                      </m:sub>
                    </m:sSub>
                    <m:f>
                      <m:fPr>
                        <m:ctrl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</m:e>
                            </m:acc>
                          </m:e>
                          <m:sub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de-CH">
                            <a:solidFill>
                              <a:schemeClr val="tx1"/>
                            </a:solidFill>
                            <a:latin typeface="Cambria Math"/>
                          </a:rPr>
                          <m:t>log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</a:rPr>
                          <m:t>⁡(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de-CH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de-CH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≥ </m:t>
                    </m:r>
                    <m:nary>
                      <m:naryPr>
                        <m:chr m:val="∑"/>
                        <m:ctrl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𝑖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:</m:t>
                        </m:r>
                        <m:sSup>
                          <m:sSup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p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brk m:alnAt="23"/>
                          </m:r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&gt;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/>
                      <m:e>
                        <m:f>
                          <m:f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m:rPr>
                                    <m:brk m:alnAt="23"/>
                                  </m:r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𝑘𝑙</m:t>
                            </m:r>
                            <m:d>
                              <m:dPr>
                                <m:ctrl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,   </m:t>
                                </m:r>
                                <m:sSup>
                                  <m:sSupPr>
                                    <m:ctrlP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e>
                    </m:nary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de-CH" b="0" i="1" dirty="0" smtClean="0">
                  <a:solidFill>
                    <a:schemeClr val="tx1"/>
                  </a:solidFill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≥</m:t>
                      </m:r>
                      <m:r>
                        <a:rPr lang="de-CH" sz="22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nary>
                        <m:naryPr>
                          <m:chr m:val="∑"/>
                          <m:ctrlPr>
                            <a:rPr lang="de-CH" sz="22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CH" sz="2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  <m:r>
                            <a:rPr lang="de-CH" sz="2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:</m:t>
                          </m:r>
                          <m:sSup>
                            <m:sSupPr>
                              <m:ctrlP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sup>
                          </m:sSup>
                          <m:r>
                            <a:rPr lang="de-CH" sz="2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de-CH" sz="2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&gt;</m:t>
                          </m:r>
                          <m:r>
                            <a:rPr lang="de-CH" sz="2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de-CH" sz="22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de-CH" sz="2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de-CH" sz="22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sz="22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𝜇</m:t>
                                              </m:r>
                                            </m:e>
                                            <m:sub>
                                              <m:r>
                                                <a:rPr lang="de-CH" sz="22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de-CH" sz="2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−</m:t>
                                          </m:r>
                                          <m:r>
                                            <a:rPr lang="de-CH" sz="2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𝜇</m:t>
                                          </m:r>
                                        </m:e>
                                        <m:sup>
                                          <m:r>
                                            <a:rPr lang="de-CH" sz="22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sup>
                          </m:sSup>
                          <m:r>
                            <a:rPr lang="de-CH" sz="2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(1−</m:t>
                          </m:r>
                          <m:sSup>
                            <m:sSupPr>
                              <m:ctrlP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sup>
                          </m:sSup>
                          <m:r>
                            <a:rPr lang="de-CH" sz="2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nary>
                      <m:r>
                        <a:rPr lang="de-CH" sz="2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CH" sz="2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CH" sz="2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𝑖</m:t>
                          </m:r>
                          <m:r>
                            <a:rPr lang="de-CH" sz="2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:</m:t>
                          </m:r>
                          <m:sSup>
                            <m:sSupPr>
                              <m:ctrlP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sup>
                          </m:sSup>
                          <m:r>
                            <a:rPr lang="de-CH" sz="2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de-CH" sz="2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&gt;</m:t>
                          </m:r>
                          <m:r>
                            <a:rPr lang="de-CH" sz="22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  <m:sup/>
                        <m:e>
                          <m:r>
                            <a:rPr lang="de-CH" sz="2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(1−</m:t>
                              </m:r>
                              <m:sSup>
                                <m:sSupPr>
                                  <m:ctrlP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de-CH" sz="2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de-CH" sz="22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de-CH" sz="2200" dirty="0" smtClean="0">
                  <a:solidFill>
                    <a:schemeClr val="tx1"/>
                  </a:solidFill>
                </a:endParaRPr>
              </a:p>
              <a:p>
                <a:pPr marL="457200" lvl="1" indent="0">
                  <a:buNone/>
                </a:pPr>
                <a:endParaRPr lang="de-CH" sz="3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95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short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recall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6131024" cy="1036712"/>
          </a:xfrm>
        </p:spPr>
        <p:txBody>
          <a:bodyPr>
            <a:normAutofit fontScale="92500"/>
          </a:bodyPr>
          <a:lstStyle/>
          <a:p>
            <a:r>
              <a:rPr lang="de-CH" b="1" dirty="0" err="1" smtClean="0"/>
              <a:t>Multiarmed</a:t>
            </a:r>
            <a:r>
              <a:rPr lang="de-CH" b="1" dirty="0" smtClean="0"/>
              <a:t> </a:t>
            </a:r>
            <a:r>
              <a:rPr lang="de-CH" b="1" dirty="0" err="1" smtClean="0"/>
              <a:t>bandit</a:t>
            </a:r>
            <a:r>
              <a:rPr lang="de-CH" dirty="0" smtClean="0"/>
              <a:t>: «</a:t>
            </a:r>
            <a:r>
              <a:rPr lang="de-CH" dirty="0" err="1" smtClean="0"/>
              <a:t>sequentially</a:t>
            </a:r>
            <a:r>
              <a:rPr lang="de-CH" dirty="0" smtClean="0"/>
              <a:t> </a:t>
            </a:r>
            <a:r>
              <a:rPr lang="de-CH" dirty="0" err="1" smtClean="0"/>
              <a:t>decide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K </a:t>
            </a:r>
            <a:r>
              <a:rPr lang="de-CH" dirty="0" err="1" smtClean="0"/>
              <a:t>arms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pull» </a:t>
            </a:r>
          </a:p>
        </p:txBody>
      </p:sp>
      <p:pic>
        <p:nvPicPr>
          <p:cNvPr id="1026" name="Picture 2" descr="Godin Bandi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1" t="33435" r="54846" b="22117"/>
          <a:stretch/>
        </p:blipFill>
        <p:spPr bwMode="auto">
          <a:xfrm>
            <a:off x="6516216" y="3645024"/>
            <a:ext cx="2332284" cy="268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44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Comparing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upper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lower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bound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de-CH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𝑅</m:t>
                            </m:r>
                          </m:e>
                        </m:acc>
                      </m:e>
                      <m:sub>
                        <m: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de-CH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≤ </m:t>
                    </m:r>
                    <m:nary>
                      <m:naryPr>
                        <m:chr m:val="∑"/>
                        <m:ctrlP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𝑖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:</m:t>
                        </m:r>
                        <m:sSup>
                          <m:sSup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p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  <m:r>
                          <a:rPr lang="de-CH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brk m:alnAt="23"/>
                          </m:r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&gt;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/>
                      <m:e>
                        <m:d>
                          <m:dPr>
                            <m:ctrlP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CH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de-CH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  <m:r>
                                  <a:rPr lang="de-CH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  <m:func>
                              <m:funcPr>
                                <m:ctrlPr>
                                  <a:rPr lang="de-CH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de-CH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log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de-CH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de-CH" b="0" i="1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𝑛</m:t>
                                    </m:r>
                                  </m:e>
                                </m:d>
                              </m:e>
                            </m:func>
                            <m: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+ </m:t>
                            </m:r>
                            <m:f>
                              <m:fPr>
                                <m:ctrlPr>
                                  <a:rPr lang="de-CH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de-CH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num>
                              <m:den>
                                <m:r>
                                  <a:rPr lang="de-CH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  <m:r>
                                  <a:rPr lang="de-CH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−2</m:t>
                                </m:r>
                              </m:den>
                            </m:f>
                          </m:e>
                        </m:d>
                      </m:e>
                    </m:nary>
                  </m:oMath>
                </a14:m>
                <a:endParaRPr lang="de-CH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de-CH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𝑙𝑖𝑚𝑖𝑛</m:t>
                    </m:r>
                    <m:sSub>
                      <m:sSubPr>
                        <m:ctrl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𝑓</m:t>
                        </m:r>
                      </m:e>
                      <m:sub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→∞</m:t>
                        </m:r>
                      </m:sub>
                    </m:sSub>
                    <m:f>
                      <m:fPr>
                        <m:ctrl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</m:e>
                            </m:acc>
                          </m:e>
                          <m:sub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de-CH">
                            <a:solidFill>
                              <a:schemeClr val="tx1"/>
                            </a:solidFill>
                            <a:latin typeface="Cambria Math"/>
                          </a:rPr>
                          <m:t>log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</a:rPr>
                          <m:t>⁡(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de-CH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de-CH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≥</m:t>
                    </m:r>
                    <m:r>
                      <a:rPr lang="de-CH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  <m:nary>
                      <m:naryPr>
                        <m:chr m:val="∑"/>
                        <m:ctrl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𝑖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:</m:t>
                        </m:r>
                        <m:sSup>
                          <m:sSup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p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brk m:alnAt="23"/>
                          </m:rP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&gt;</m:t>
                        </m:r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/>
                      <m:e>
                        <m:r>
                          <a:rPr lang="de-CH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f>
                          <m:fPr>
                            <m:ctrlP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de-CH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(1−</m:t>
                            </m:r>
                            <m:sSup>
                              <m:sSupPr>
                                <m:ctrl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de-CH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num>
                          <m:den>
                            <m:d>
                              <m:dPr>
                                <m:ctrlP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  <m:r>
                                  <a:rPr lang="de-CH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de-CH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e>
                    </m:nary>
                  </m:oMath>
                </a14:m>
                <a:endParaRPr lang="de-CH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505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probabilitycourse.com/images/chapter11/MC-diagra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3984589" cy="318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Bandit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process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556792"/>
                <a:ext cx="8229600" cy="4824536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de-CH" dirty="0" smtClean="0"/>
                  <a:t>Bandit </a:t>
                </a:r>
                <a:r>
                  <a:rPr lang="de-CH" dirty="0" err="1" smtClean="0"/>
                  <a:t>process</a:t>
                </a:r>
                <a:r>
                  <a:rPr lang="de-CH" dirty="0" smtClean="0"/>
                  <a:t>: </a:t>
                </a:r>
                <a:r>
                  <a:rPr lang="de-CH" dirty="0" err="1" smtClean="0"/>
                  <a:t>process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of</a:t>
                </a:r>
                <a:r>
                  <a:rPr lang="de-CH" dirty="0" smtClean="0"/>
                  <a:t> a </a:t>
                </a:r>
                <a:r>
                  <a:rPr lang="de-CH" dirty="0" err="1" smtClean="0"/>
                  <a:t>single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machine</a:t>
                </a:r>
                <a:r>
                  <a:rPr lang="de-CH" dirty="0" smtClean="0"/>
                  <a:t>/arm</a:t>
                </a:r>
              </a:p>
              <a:p>
                <a:r>
                  <a:rPr lang="de-CH" dirty="0" smtClean="0"/>
                  <a:t>2 </a:t>
                </a:r>
                <a:r>
                  <a:rPr lang="de-CH" dirty="0" err="1" smtClean="0"/>
                  <a:t>possible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actions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of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the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machine</a:t>
                </a:r>
                <a:r>
                  <a:rPr lang="de-CH" dirty="0" smtClean="0"/>
                  <a:t>:</a:t>
                </a:r>
              </a:p>
              <a:p>
                <a:pPr lvl="1"/>
                <a:r>
                  <a:rPr lang="de-CH" b="1" dirty="0"/>
                  <a:t>continue</a:t>
                </a:r>
                <a:r>
                  <a:rPr lang="de-CH" dirty="0"/>
                  <a:t>: </a:t>
                </a:r>
              </a:p>
              <a:p>
                <a:pPr lvl="2"/>
                <a:r>
                  <a:rPr lang="de-CH" dirty="0" err="1"/>
                  <a:t>produces</a:t>
                </a:r>
                <a:r>
                  <a:rPr lang="de-CH" dirty="0"/>
                  <a:t> </a:t>
                </a:r>
                <a:r>
                  <a:rPr lang="de-CH" dirty="0" err="1"/>
                  <a:t>reward</a:t>
                </a:r>
                <a:r>
                  <a:rPr lang="de-CH" dirty="0"/>
                  <a:t>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</a:rPr>
                      <m:t>𝑟</m:t>
                    </m:r>
                    <m:d>
                      <m:dPr>
                        <m:ctrlPr>
                          <a:rPr lang="de-CH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CH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de-CH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de-CH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de-CH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de-CH" dirty="0"/>
                  <a:t> state </a:t>
                </a:r>
                <a:r>
                  <a:rPr lang="de-CH" dirty="0" err="1"/>
                  <a:t>of</a:t>
                </a:r>
                <a:r>
                  <a:rPr lang="de-CH" dirty="0"/>
                  <a:t> </a:t>
                </a:r>
                <a:r>
                  <a:rPr lang="de-CH" dirty="0" err="1"/>
                  <a:t>machine</a:t>
                </a:r>
                <a:r>
                  <a:rPr lang="de-CH" dirty="0"/>
                  <a:t> at time t</a:t>
                </a:r>
              </a:p>
              <a:p>
                <a:pPr lvl="2"/>
                <a:r>
                  <a:rPr lang="de-CH" dirty="0"/>
                  <a:t>the </a:t>
                </a:r>
                <a:r>
                  <a:rPr lang="de-CH" dirty="0" err="1"/>
                  <a:t>state</a:t>
                </a:r>
                <a:r>
                  <a:rPr lang="de-CH" dirty="0"/>
                  <a:t> </a:t>
                </a:r>
                <a:r>
                  <a:rPr lang="de-CH" dirty="0" err="1"/>
                  <a:t>changes</a:t>
                </a:r>
                <a:r>
                  <a:rPr lang="de-CH" dirty="0"/>
                  <a:t> </a:t>
                </a:r>
                <a:r>
                  <a:rPr lang="de-CH" dirty="0" err="1"/>
                  <a:t>to</a:t>
                </a:r>
                <a:r>
                  <a:rPr lang="de-CH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de-CH" i="1">
                            <a:latin typeface="Cambria Math"/>
                          </a:rPr>
                          <m:t>𝑡</m:t>
                        </m:r>
                        <m:r>
                          <a:rPr lang="de-CH" i="1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according</a:t>
                </a:r>
                <a:r>
                  <a:rPr lang="de-CH" dirty="0"/>
                  <a:t> </a:t>
                </a:r>
                <a:r>
                  <a:rPr lang="de-CH" dirty="0" err="1"/>
                  <a:t>to</a:t>
                </a:r>
                <a:r>
                  <a:rPr lang="de-CH" dirty="0"/>
                  <a:t> </a:t>
                </a:r>
                <a:r>
                  <a:rPr lang="de-CH" dirty="0" err="1"/>
                  <a:t>Markov</a:t>
                </a:r>
                <a:r>
                  <a:rPr lang="de-CH" dirty="0"/>
                  <a:t> </a:t>
                </a:r>
                <a:r>
                  <a:rPr lang="de-CH" dirty="0" err="1"/>
                  <a:t>dynamics</a:t>
                </a:r>
                <a:r>
                  <a:rPr lang="de-CH" dirty="0"/>
                  <a:t>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</a:rPr>
                      <m:t>𝑥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de-CH" i="1">
                        <a:latin typeface="Cambria Math"/>
                        <a:ea typeface="Cambria Math"/>
                      </a:rPr>
                      <m:t>𝑦</m:t>
                    </m:r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with</a:t>
                </a:r>
                <a:r>
                  <a:rPr lang="de-CH" dirty="0"/>
                  <a:t> </a:t>
                </a:r>
                <a:r>
                  <a:rPr lang="de-CH" dirty="0" err="1"/>
                  <a:t>probability</a:t>
                </a:r>
                <a:r>
                  <a:rPr lang="de-CH" dirty="0"/>
                  <a:t>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</a:rPr>
                      <m:t>𝑃</m:t>
                    </m:r>
                    <m:r>
                      <a:rPr lang="de-CH" i="1">
                        <a:latin typeface="Cambria Math"/>
                      </a:rPr>
                      <m:t>(</m:t>
                    </m:r>
                    <m:r>
                      <a:rPr lang="de-CH" i="1">
                        <a:latin typeface="Cambria Math"/>
                      </a:rPr>
                      <m:t>𝑥</m:t>
                    </m:r>
                    <m:r>
                      <a:rPr lang="de-CH" i="1">
                        <a:latin typeface="Cambria Math"/>
                      </a:rPr>
                      <m:t>,</m:t>
                    </m:r>
                    <m:r>
                      <a:rPr lang="de-CH" i="1">
                        <a:latin typeface="Cambria Math"/>
                      </a:rPr>
                      <m:t>𝑦</m:t>
                    </m:r>
                    <m:r>
                      <a:rPr lang="de-CH" i="1">
                        <a:latin typeface="Cambria Math"/>
                      </a:rPr>
                      <m:t>)</m:t>
                    </m:r>
                  </m:oMath>
                </a14:m>
                <a:endParaRPr lang="de-CH" dirty="0"/>
              </a:p>
              <a:p>
                <a:pPr lvl="1"/>
                <a:r>
                  <a:rPr lang="de-CH" b="1" dirty="0" err="1"/>
                  <a:t>freeze</a:t>
                </a:r>
                <a:r>
                  <a:rPr lang="de-CH" b="1" dirty="0"/>
                  <a:t>:</a:t>
                </a:r>
                <a:r>
                  <a:rPr lang="de-CH" dirty="0"/>
                  <a:t> </a:t>
                </a:r>
              </a:p>
              <a:p>
                <a:pPr lvl="2"/>
                <a:r>
                  <a:rPr lang="de-CH" dirty="0" err="1"/>
                  <a:t>produces</a:t>
                </a:r>
                <a:r>
                  <a:rPr lang="de-CH" dirty="0"/>
                  <a:t> </a:t>
                </a:r>
                <a:r>
                  <a:rPr lang="de-CH" dirty="0" err="1"/>
                  <a:t>no</a:t>
                </a:r>
                <a:r>
                  <a:rPr lang="de-CH" dirty="0"/>
                  <a:t> </a:t>
                </a:r>
                <a:r>
                  <a:rPr lang="de-CH" dirty="0" err="1"/>
                  <a:t>reward</a:t>
                </a:r>
                <a:r>
                  <a:rPr lang="de-CH" dirty="0"/>
                  <a:t> </a:t>
                </a:r>
              </a:p>
              <a:p>
                <a:pPr lvl="2"/>
                <a:r>
                  <a:rPr lang="de-CH" dirty="0" err="1"/>
                  <a:t>state</a:t>
                </a:r>
                <a:r>
                  <a:rPr lang="de-CH" dirty="0"/>
                  <a:t> </a:t>
                </a:r>
                <a:r>
                  <a:rPr lang="de-CH" dirty="0" err="1"/>
                  <a:t>does</a:t>
                </a:r>
                <a:r>
                  <a:rPr lang="de-CH" dirty="0"/>
                  <a:t> not </a:t>
                </a:r>
                <a:r>
                  <a:rPr lang="de-CH" dirty="0" err="1"/>
                  <a:t>change</a:t>
                </a:r>
                <a:r>
                  <a:rPr lang="de-CH" dirty="0"/>
                  <a:t> </a:t>
                </a:r>
              </a:p>
              <a:p>
                <a:r>
                  <a:rPr lang="de-CH" b="1" dirty="0" err="1"/>
                  <a:t>s</a:t>
                </a:r>
                <a:r>
                  <a:rPr lang="de-CH" b="1" dirty="0" err="1" smtClean="0"/>
                  <a:t>tates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of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the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machine</a:t>
                </a:r>
                <a:r>
                  <a:rPr lang="de-CH" dirty="0" smtClean="0"/>
                  <a:t> </a:t>
                </a:r>
              </a:p>
              <a:p>
                <a:pPr marL="0" indent="0">
                  <a:buNone/>
                </a:pPr>
                <a:r>
                  <a:rPr lang="de-CH" dirty="0" smtClean="0"/>
                  <a:t>    follow a </a:t>
                </a:r>
                <a:r>
                  <a:rPr lang="de-CH" b="1" dirty="0" err="1" smtClean="0"/>
                  <a:t>Markov</a:t>
                </a:r>
                <a:r>
                  <a:rPr lang="de-CH" b="1" dirty="0" smtClean="0"/>
                  <a:t> </a:t>
                </a:r>
                <a:r>
                  <a:rPr lang="de-CH" b="1" dirty="0" err="1" smtClean="0"/>
                  <a:t>process</a:t>
                </a:r>
                <a:endParaRPr lang="de-CH" b="1" dirty="0" smtClean="0"/>
              </a:p>
              <a:p>
                <a:pPr marL="0" indent="0">
                  <a:buNone/>
                </a:pPr>
                <a:r>
                  <a:rPr lang="de-CH" dirty="0" smtClean="0"/>
                  <a:t>    </a:t>
                </a:r>
                <a:r>
                  <a:rPr lang="de-CH" sz="3100" dirty="0" smtClean="0">
                    <a:sym typeface="Wingdings" panose="05000000000000000000" pitchFamily="2" charset="2"/>
                  </a:rPr>
                  <a:t> </a:t>
                </a:r>
                <a:r>
                  <a:rPr lang="de-CH" sz="3100" dirty="0" err="1" smtClean="0">
                    <a:sym typeface="Wingdings" panose="05000000000000000000" pitchFamily="2" charset="2"/>
                  </a:rPr>
                  <a:t>transition</a:t>
                </a:r>
                <a:r>
                  <a:rPr lang="de-CH" sz="3100" dirty="0" smtClean="0">
                    <a:sym typeface="Wingdings" panose="05000000000000000000" pitchFamily="2" charset="2"/>
                  </a:rPr>
                  <a:t> </a:t>
                </a:r>
                <a:r>
                  <a:rPr lang="de-CH" sz="3100" dirty="0" err="1" smtClean="0">
                    <a:sym typeface="Wingdings" panose="05000000000000000000" pitchFamily="2" charset="2"/>
                  </a:rPr>
                  <a:t>to</a:t>
                </a:r>
                <a:r>
                  <a:rPr lang="de-CH" sz="3100" dirty="0" smtClean="0">
                    <a:sym typeface="Wingdings" panose="05000000000000000000" pitchFamily="2" charset="2"/>
                  </a:rPr>
                  <a:t> </a:t>
                </a:r>
                <a:r>
                  <a:rPr lang="de-CH" sz="3100" dirty="0" err="1" smtClean="0">
                    <a:sym typeface="Wingdings" panose="05000000000000000000" pitchFamily="2" charset="2"/>
                  </a:rPr>
                  <a:t>other</a:t>
                </a:r>
                <a:r>
                  <a:rPr lang="de-CH" sz="3100" dirty="0" smtClean="0">
                    <a:sym typeface="Wingdings" panose="05000000000000000000" pitchFamily="2" charset="2"/>
                  </a:rPr>
                  <a:t> </a:t>
                </a:r>
                <a:r>
                  <a:rPr lang="de-CH" sz="3100" dirty="0" err="1" smtClean="0">
                    <a:sym typeface="Wingdings" panose="05000000000000000000" pitchFamily="2" charset="2"/>
                  </a:rPr>
                  <a:t>states</a:t>
                </a:r>
                <a:endParaRPr lang="de-CH" sz="3100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de-CH" sz="3100" dirty="0" smtClean="0">
                    <a:sym typeface="Wingdings" panose="05000000000000000000" pitchFamily="2" charset="2"/>
                  </a:rPr>
                  <a:t>    </a:t>
                </a:r>
                <a:r>
                  <a:rPr lang="de-CH" sz="3100" dirty="0" err="1" smtClean="0">
                    <a:sym typeface="Wingdings" panose="05000000000000000000" pitchFamily="2" charset="2"/>
                  </a:rPr>
                  <a:t>with</a:t>
                </a:r>
                <a:r>
                  <a:rPr lang="de-CH" sz="3100" dirty="0" smtClean="0">
                    <a:sym typeface="Wingdings" panose="05000000000000000000" pitchFamily="2" charset="2"/>
                  </a:rPr>
                  <a:t> </a:t>
                </a:r>
                <a:r>
                  <a:rPr lang="de-CH" sz="3100" dirty="0" err="1" smtClean="0">
                    <a:sym typeface="Wingdings" panose="05000000000000000000" pitchFamily="2" charset="2"/>
                  </a:rPr>
                  <a:t>given</a:t>
                </a:r>
                <a:r>
                  <a:rPr lang="de-CH" sz="3100" dirty="0" smtClean="0">
                    <a:sym typeface="Wingdings" panose="05000000000000000000" pitchFamily="2" charset="2"/>
                  </a:rPr>
                  <a:t> </a:t>
                </a:r>
                <a:r>
                  <a:rPr lang="de-CH" sz="3100" dirty="0" err="1" smtClean="0">
                    <a:sym typeface="Wingdings" panose="05000000000000000000" pitchFamily="2" charset="2"/>
                  </a:rPr>
                  <a:t>transition</a:t>
                </a:r>
                <a:r>
                  <a:rPr lang="de-CH" sz="3100" dirty="0" smtClean="0">
                    <a:sym typeface="Wingdings" panose="05000000000000000000" pitchFamily="2" charset="2"/>
                  </a:rPr>
                  <a:t> </a:t>
                </a:r>
                <a:r>
                  <a:rPr lang="de-CH" sz="3100" dirty="0" err="1" smtClean="0">
                    <a:sym typeface="Wingdings" panose="05000000000000000000" pitchFamily="2" charset="2"/>
                  </a:rPr>
                  <a:t>probabilities</a:t>
                </a:r>
                <a:endParaRPr lang="de-CH" sz="3100" dirty="0" smtClean="0"/>
              </a:p>
              <a:p>
                <a:pPr marL="457200" lvl="1" indent="0">
                  <a:buNone/>
                </a:pPr>
                <a:r>
                  <a:rPr lang="de-CH" dirty="0" smtClean="0"/>
                  <a:t> </a:t>
                </a:r>
              </a:p>
              <a:p>
                <a:pPr marL="457200" lvl="1" indent="0">
                  <a:buNone/>
                </a:pPr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556792"/>
                <a:ext cx="8229600" cy="4824536"/>
              </a:xfrm>
              <a:blipFill rotWithShape="1">
                <a:blip r:embed="rId3"/>
                <a:stretch>
                  <a:fillRect l="-1111" t="-227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052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Markovian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7"/>
          </a:xfrm>
        </p:spPr>
        <p:txBody>
          <a:bodyPr>
            <a:normAutofit fontScale="85000" lnSpcReduction="20000"/>
          </a:bodyPr>
          <a:lstStyle/>
          <a:p>
            <a:r>
              <a:rPr lang="de-CH" b="1" dirty="0" smtClean="0"/>
              <a:t>Markovian </a:t>
            </a:r>
            <a:r>
              <a:rPr lang="de-CH" b="1" dirty="0" err="1"/>
              <a:t>bandits</a:t>
            </a:r>
            <a:r>
              <a:rPr lang="de-CH" dirty="0"/>
              <a:t>: </a:t>
            </a:r>
          </a:p>
          <a:p>
            <a:pPr lvl="1"/>
            <a:r>
              <a:rPr lang="de-CH" dirty="0" err="1"/>
              <a:t>collection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K </a:t>
            </a:r>
            <a:r>
              <a:rPr lang="de-CH" dirty="0" err="1"/>
              <a:t>bandit</a:t>
            </a:r>
            <a:r>
              <a:rPr lang="de-CH" dirty="0"/>
              <a:t> </a:t>
            </a:r>
            <a:r>
              <a:rPr lang="de-CH" dirty="0" err="1"/>
              <a:t>processes</a:t>
            </a:r>
            <a:r>
              <a:rPr lang="de-CH" dirty="0"/>
              <a:t> </a:t>
            </a:r>
          </a:p>
          <a:p>
            <a:pPr lvl="1"/>
            <a:r>
              <a:rPr lang="de-CH" dirty="0"/>
              <a:t>at </a:t>
            </a:r>
            <a:r>
              <a:rPr lang="de-CH" dirty="0" err="1"/>
              <a:t>each</a:t>
            </a:r>
            <a:r>
              <a:rPr lang="de-CH" dirty="0"/>
              <a:t> time t:  </a:t>
            </a:r>
            <a:r>
              <a:rPr lang="de-CH" i="1" dirty="0" err="1"/>
              <a:t>exactly</a:t>
            </a:r>
            <a:r>
              <a:rPr lang="de-CH" i="1" dirty="0"/>
              <a:t> </a:t>
            </a:r>
            <a:r>
              <a:rPr lang="de-CH" i="1" dirty="0" err="1"/>
              <a:t>one</a:t>
            </a:r>
            <a:r>
              <a:rPr lang="de-CH" dirty="0"/>
              <a:t> </a:t>
            </a:r>
            <a:r>
              <a:rPr lang="de-CH" dirty="0" err="1"/>
              <a:t>machine</a:t>
            </a:r>
            <a:r>
              <a:rPr lang="de-CH" dirty="0"/>
              <a:t> </a:t>
            </a:r>
            <a:r>
              <a:rPr lang="de-CH" dirty="0" err="1"/>
              <a:t>continued</a:t>
            </a:r>
            <a:r>
              <a:rPr lang="de-CH" dirty="0"/>
              <a:t>, </a:t>
            </a:r>
            <a:r>
              <a:rPr lang="de-CH" i="1" dirty="0"/>
              <a:t>all </a:t>
            </a:r>
            <a:r>
              <a:rPr lang="de-CH" i="1" dirty="0" err="1"/>
              <a:t>others</a:t>
            </a:r>
            <a:r>
              <a:rPr lang="de-CH" dirty="0"/>
              <a:t> </a:t>
            </a:r>
            <a:r>
              <a:rPr lang="de-CH" dirty="0" err="1"/>
              <a:t>stay</a:t>
            </a:r>
            <a:r>
              <a:rPr lang="de-CH" dirty="0"/>
              <a:t> </a:t>
            </a:r>
            <a:r>
              <a:rPr lang="de-CH" dirty="0" err="1"/>
              <a:t>frozen</a:t>
            </a:r>
            <a:endParaRPr lang="de-CH" dirty="0"/>
          </a:p>
          <a:p>
            <a:pPr marL="0" indent="0">
              <a:buNone/>
            </a:pP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7192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Markovian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de-CH" b="1" dirty="0" smtClean="0"/>
                  <a:t>Markovian </a:t>
                </a:r>
                <a:r>
                  <a:rPr lang="de-CH" b="1" dirty="0" err="1"/>
                  <a:t>bandits</a:t>
                </a:r>
                <a:r>
                  <a:rPr lang="de-CH" dirty="0"/>
                  <a:t>: </a:t>
                </a:r>
              </a:p>
              <a:p>
                <a:pPr lvl="1"/>
                <a:r>
                  <a:rPr lang="de-CH" dirty="0" err="1"/>
                  <a:t>collection</a:t>
                </a:r>
                <a:r>
                  <a:rPr lang="de-CH" dirty="0"/>
                  <a:t> </a:t>
                </a:r>
                <a:r>
                  <a:rPr lang="de-CH" dirty="0" err="1"/>
                  <a:t>of</a:t>
                </a:r>
                <a:r>
                  <a:rPr lang="de-CH" dirty="0"/>
                  <a:t> K </a:t>
                </a:r>
                <a:r>
                  <a:rPr lang="de-CH" dirty="0" err="1"/>
                  <a:t>bandit</a:t>
                </a:r>
                <a:r>
                  <a:rPr lang="de-CH" dirty="0"/>
                  <a:t> </a:t>
                </a:r>
                <a:r>
                  <a:rPr lang="de-CH" dirty="0" err="1"/>
                  <a:t>processes</a:t>
                </a:r>
                <a:r>
                  <a:rPr lang="de-CH" dirty="0"/>
                  <a:t> </a:t>
                </a:r>
              </a:p>
              <a:p>
                <a:pPr lvl="1"/>
                <a:r>
                  <a:rPr lang="de-CH" dirty="0"/>
                  <a:t>at </a:t>
                </a:r>
                <a:r>
                  <a:rPr lang="de-CH" dirty="0" err="1"/>
                  <a:t>each</a:t>
                </a:r>
                <a:r>
                  <a:rPr lang="de-CH" dirty="0"/>
                  <a:t> time t:  </a:t>
                </a:r>
                <a:r>
                  <a:rPr lang="de-CH" i="1" dirty="0" err="1"/>
                  <a:t>exactly</a:t>
                </a:r>
                <a:r>
                  <a:rPr lang="de-CH" i="1" dirty="0"/>
                  <a:t> </a:t>
                </a:r>
                <a:r>
                  <a:rPr lang="de-CH" i="1" dirty="0" err="1"/>
                  <a:t>one</a:t>
                </a:r>
                <a:r>
                  <a:rPr lang="de-CH" dirty="0"/>
                  <a:t> </a:t>
                </a:r>
                <a:r>
                  <a:rPr lang="de-CH" dirty="0" err="1"/>
                  <a:t>machine</a:t>
                </a:r>
                <a:r>
                  <a:rPr lang="de-CH" dirty="0"/>
                  <a:t> </a:t>
                </a:r>
                <a:r>
                  <a:rPr lang="de-CH" dirty="0" err="1"/>
                  <a:t>continued</a:t>
                </a:r>
                <a:r>
                  <a:rPr lang="de-CH" dirty="0"/>
                  <a:t>, </a:t>
                </a:r>
                <a:r>
                  <a:rPr lang="de-CH" i="1" dirty="0"/>
                  <a:t>all </a:t>
                </a:r>
                <a:r>
                  <a:rPr lang="de-CH" i="1" dirty="0" err="1"/>
                  <a:t>others</a:t>
                </a:r>
                <a:r>
                  <a:rPr lang="de-CH" dirty="0"/>
                  <a:t> </a:t>
                </a:r>
                <a:r>
                  <a:rPr lang="de-CH" dirty="0" err="1"/>
                  <a:t>stay</a:t>
                </a:r>
                <a:r>
                  <a:rPr lang="de-CH" dirty="0"/>
                  <a:t> </a:t>
                </a:r>
                <a:r>
                  <a:rPr lang="de-CH" dirty="0" err="1"/>
                  <a:t>frozen</a:t>
                </a:r>
                <a:endParaRPr lang="de-CH" dirty="0"/>
              </a:p>
              <a:p>
                <a:pPr marL="0" indent="0">
                  <a:buNone/>
                </a:pPr>
                <a:endParaRPr lang="de-CH" dirty="0"/>
              </a:p>
              <a:p>
                <a:r>
                  <a:rPr lang="de-CH" dirty="0" err="1" smtClean="0"/>
                  <a:t>Objective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to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optimize</a:t>
                </a:r>
                <a:r>
                  <a:rPr lang="de-CH" dirty="0" smtClean="0"/>
                  <a:t>: </a:t>
                </a:r>
                <a14:m>
                  <m:oMath xmlns:m="http://schemas.openxmlformats.org/officeDocument/2006/math">
                    <m:r>
                      <a:rPr lang="de-CH" b="1" i="1">
                        <a:latin typeface="Cambria Math"/>
                        <a:ea typeface="Cambria Math"/>
                      </a:rPr>
                      <m:t>𝜷</m:t>
                    </m:r>
                  </m:oMath>
                </a14:m>
                <a:r>
                  <a:rPr lang="de-CH" b="1" dirty="0"/>
                  <a:t>-</a:t>
                </a:r>
                <a:r>
                  <a:rPr lang="de-CH" b="1" dirty="0" err="1"/>
                  <a:t>discounted</a:t>
                </a:r>
                <a:r>
                  <a:rPr lang="de-CH" b="1" dirty="0"/>
                  <a:t> </a:t>
                </a:r>
                <a:r>
                  <a:rPr lang="de-CH" b="1" dirty="0" err="1"/>
                  <a:t>reward</a:t>
                </a:r>
                <a:r>
                  <a:rPr lang="de-CH" b="1" dirty="0"/>
                  <a:t> </a:t>
                </a:r>
                <a:r>
                  <a:rPr lang="de-CH" b="1" dirty="0" smtClean="0"/>
                  <a:t>    </a:t>
                </a:r>
                <a:r>
                  <a:rPr lang="de-CH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de-CH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de-CH" dirty="0"/>
                  <a:t>: arm </a:t>
                </a:r>
                <a:r>
                  <a:rPr lang="de-CH" dirty="0" err="1"/>
                  <a:t>pulled</a:t>
                </a:r>
                <a:r>
                  <a:rPr lang="de-CH" dirty="0"/>
                  <a:t> at time </a:t>
                </a:r>
                <a:r>
                  <a:rPr lang="de-CH" dirty="0" smtClean="0"/>
                  <a:t>t)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latin typeface="Cambria Math"/>
                          <a:ea typeface="Cambria Math"/>
                        </a:rPr>
                        <m:t>𝔼</m:t>
                      </m:r>
                      <m:d>
                        <m:dPr>
                          <m:begChr m:val="["/>
                          <m:endChr m:val="]"/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e-CH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  <m:sub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de-CH" i="1">
                          <a:latin typeface="Cambria Math"/>
                          <a:ea typeface="Cambria Math"/>
                        </a:rPr>
                        <m:t>,  0&lt;</m:t>
                      </m:r>
                      <m:r>
                        <a:rPr lang="de-CH" i="1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de-CH" i="1">
                          <a:latin typeface="Cambria Math"/>
                          <a:ea typeface="Cambria Math"/>
                        </a:rPr>
                        <m:t>&lt;1</m:t>
                      </m:r>
                    </m:oMath>
                  </m:oMathPara>
                </a14:m>
                <a:endParaRPr lang="de-CH" dirty="0">
                  <a:ea typeface="Cambria Math"/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de-CH" dirty="0" smtClean="0"/>
                  <a:t>: </a:t>
                </a:r>
                <a:r>
                  <a:rPr lang="de-CH" dirty="0" err="1" smtClean="0"/>
                  <a:t>discounting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factor</a:t>
                </a:r>
                <a:r>
                  <a:rPr lang="de-CH" dirty="0" smtClean="0"/>
                  <a:t>, </a:t>
                </a:r>
                <a:r>
                  <a:rPr lang="de-CH" dirty="0" err="1" smtClean="0"/>
                  <a:t>balances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exploration-exploitation</a:t>
                </a:r>
                <a:r>
                  <a:rPr lang="de-CH" dirty="0" smtClean="0"/>
                  <a:t> trade-off, </a:t>
                </a:r>
                <a:r>
                  <a:rPr lang="de-CH" dirty="0" err="1" smtClean="0"/>
                  <a:t>keeps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sum</a:t>
                </a:r>
                <a:r>
                  <a:rPr lang="de-CH" dirty="0" smtClean="0"/>
                  <a:t> finite</a:t>
                </a:r>
              </a:p>
              <a:p>
                <a:pPr marL="0" indent="0">
                  <a:buNone/>
                </a:pPr>
                <a:endParaRPr lang="de-CH" dirty="0"/>
              </a:p>
              <a:p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85" t="-2695" r="-96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73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Markovian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96232" y="3987061"/>
            <a:ext cx="1267456" cy="646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4458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4791748" y="2977605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2" name="Rechteck 11"/>
          <p:cNvSpPr/>
          <p:nvPr/>
        </p:nvSpPr>
        <p:spPr>
          <a:xfrm>
            <a:off x="7020272" y="2974107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3" name="Textfeld 12"/>
          <p:cNvSpPr txBox="1"/>
          <p:nvPr/>
        </p:nvSpPr>
        <p:spPr>
          <a:xfrm>
            <a:off x="228749" y="3987061"/>
            <a:ext cx="1894979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Machine</a:t>
            </a:r>
            <a:r>
              <a:rPr lang="de-CH" sz="2800" dirty="0" smtClean="0"/>
              <a:t> </a:t>
            </a:r>
          </a:p>
          <a:p>
            <a:r>
              <a:rPr lang="de-CH" sz="2800" dirty="0" err="1" smtClean="0"/>
              <a:t>number</a:t>
            </a:r>
            <a:endParaRPr lang="de-CH" sz="2800" dirty="0"/>
          </a:p>
        </p:txBody>
      </p:sp>
      <p:sp>
        <p:nvSpPr>
          <p:cNvPr id="14" name="Textfeld 13"/>
          <p:cNvSpPr txBox="1"/>
          <p:nvPr/>
        </p:nvSpPr>
        <p:spPr>
          <a:xfrm>
            <a:off x="2483768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1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88792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2</a:t>
            </a:r>
            <a:endParaRPr lang="de-CH" sz="3500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618429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i</a:t>
            </a:r>
            <a:endParaRPr lang="de-CH" sz="3500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8236697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K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723420" y="4264356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19" name="Textfeld 18"/>
          <p:cNvSpPr txBox="1"/>
          <p:nvPr/>
        </p:nvSpPr>
        <p:spPr>
          <a:xfrm>
            <a:off x="6792241" y="4209255"/>
            <a:ext cx="10201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</p:spTree>
    <p:extLst>
      <p:ext uri="{BB962C8B-B14F-4D97-AF65-F5344CB8AC3E}">
        <p14:creationId xmlns:p14="http://schemas.microsoft.com/office/powerpoint/2010/main" val="313379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Markovian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96232" y="3987061"/>
            <a:ext cx="1267456" cy="646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4458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4791748" y="2977605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2" name="Rechteck 11"/>
          <p:cNvSpPr/>
          <p:nvPr/>
        </p:nvSpPr>
        <p:spPr>
          <a:xfrm>
            <a:off x="7020272" y="2974107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3" name="Textfeld 12"/>
          <p:cNvSpPr txBox="1"/>
          <p:nvPr/>
        </p:nvSpPr>
        <p:spPr>
          <a:xfrm>
            <a:off x="228749" y="3987061"/>
            <a:ext cx="1894979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Machine</a:t>
            </a:r>
            <a:r>
              <a:rPr lang="de-CH" sz="2800" dirty="0" smtClean="0"/>
              <a:t> </a:t>
            </a:r>
          </a:p>
          <a:p>
            <a:r>
              <a:rPr lang="de-CH" sz="2800" dirty="0" err="1" smtClean="0"/>
              <a:t>number</a:t>
            </a:r>
            <a:endParaRPr lang="de-CH" sz="2800" dirty="0"/>
          </a:p>
        </p:txBody>
      </p:sp>
      <p:sp>
        <p:nvSpPr>
          <p:cNvPr id="14" name="Textfeld 13"/>
          <p:cNvSpPr txBox="1"/>
          <p:nvPr/>
        </p:nvSpPr>
        <p:spPr>
          <a:xfrm>
            <a:off x="2483768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1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88792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2</a:t>
            </a:r>
            <a:endParaRPr lang="de-CH" sz="3500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618429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i</a:t>
            </a:r>
            <a:endParaRPr lang="de-CH" sz="3500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8236697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K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723420" y="4264356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19" name="Textfeld 18"/>
          <p:cNvSpPr txBox="1"/>
          <p:nvPr/>
        </p:nvSpPr>
        <p:spPr>
          <a:xfrm>
            <a:off x="6792241" y="4209255"/>
            <a:ext cx="10201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graphicFrame>
        <p:nvGraphicFramePr>
          <p:cNvPr id="20" name="Diagramm 19"/>
          <p:cNvGraphicFramePr/>
          <p:nvPr>
            <p:extLst>
              <p:ext uri="{D42A27DB-BD31-4B8C-83A1-F6EECF244321}">
                <p14:modId xmlns:p14="http://schemas.microsoft.com/office/powerpoint/2010/main" val="731241579"/>
              </p:ext>
            </p:extLst>
          </p:nvPr>
        </p:nvGraphicFramePr>
        <p:xfrm>
          <a:off x="2004330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1" name="Diagramm 20"/>
          <p:cNvGraphicFramePr/>
          <p:nvPr>
            <p:extLst>
              <p:ext uri="{D42A27DB-BD31-4B8C-83A1-F6EECF244321}">
                <p14:modId xmlns:p14="http://schemas.microsoft.com/office/powerpoint/2010/main" val="3251380563"/>
              </p:ext>
            </p:extLst>
          </p:nvPr>
        </p:nvGraphicFramePr>
        <p:xfrm>
          <a:off x="3300474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2" name="Diagramm 21"/>
          <p:cNvGraphicFramePr/>
          <p:nvPr>
            <p:extLst>
              <p:ext uri="{D42A27DB-BD31-4B8C-83A1-F6EECF244321}">
                <p14:modId xmlns:p14="http://schemas.microsoft.com/office/powerpoint/2010/main" val="2195291329"/>
              </p:ext>
            </p:extLst>
          </p:nvPr>
        </p:nvGraphicFramePr>
        <p:xfrm>
          <a:off x="5588656" y="1556792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3" name="Diagramm 22"/>
          <p:cNvGraphicFramePr/>
          <p:nvPr>
            <p:extLst>
              <p:ext uri="{D42A27DB-BD31-4B8C-83A1-F6EECF244321}">
                <p14:modId xmlns:p14="http://schemas.microsoft.com/office/powerpoint/2010/main" val="4107125185"/>
              </p:ext>
            </p:extLst>
          </p:nvPr>
        </p:nvGraphicFramePr>
        <p:xfrm>
          <a:off x="7656450" y="1628800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24" name="Textfeld 23"/>
          <p:cNvSpPr txBox="1"/>
          <p:nvPr/>
        </p:nvSpPr>
        <p:spPr>
          <a:xfrm>
            <a:off x="182470" y="1556792"/>
            <a:ext cx="1941258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/>
              <a:t>s</a:t>
            </a:r>
            <a:r>
              <a:rPr lang="de-CH" sz="2800" dirty="0" err="1" smtClean="0"/>
              <a:t>tate</a:t>
            </a:r>
            <a:r>
              <a:rPr lang="de-CH" sz="2800" dirty="0" smtClean="0"/>
              <a:t> </a:t>
            </a:r>
            <a:r>
              <a:rPr lang="de-CH" sz="2800" dirty="0" err="1" smtClean="0"/>
              <a:t>of</a:t>
            </a:r>
            <a:r>
              <a:rPr lang="de-CH" sz="2800" dirty="0" smtClean="0"/>
              <a:t> </a:t>
            </a:r>
          </a:p>
          <a:p>
            <a:r>
              <a:rPr lang="de-CH" sz="2800" dirty="0" err="1"/>
              <a:t>m</a:t>
            </a:r>
            <a:r>
              <a:rPr lang="de-CH" sz="2800" dirty="0" err="1" smtClean="0"/>
              <a:t>achine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27730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Markovian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96232" y="3987061"/>
            <a:ext cx="1267456" cy="646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4458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4791748" y="2977605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2" name="Rechteck 11"/>
          <p:cNvSpPr/>
          <p:nvPr/>
        </p:nvSpPr>
        <p:spPr>
          <a:xfrm>
            <a:off x="7020272" y="2974107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3" name="Textfeld 12"/>
          <p:cNvSpPr txBox="1"/>
          <p:nvPr/>
        </p:nvSpPr>
        <p:spPr>
          <a:xfrm>
            <a:off x="228749" y="3987061"/>
            <a:ext cx="1894979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Machine</a:t>
            </a:r>
            <a:r>
              <a:rPr lang="de-CH" sz="2800" dirty="0" smtClean="0"/>
              <a:t> </a:t>
            </a:r>
          </a:p>
          <a:p>
            <a:r>
              <a:rPr lang="de-CH" sz="2800" dirty="0" err="1" smtClean="0"/>
              <a:t>number</a:t>
            </a:r>
            <a:endParaRPr lang="de-CH" sz="2800" dirty="0"/>
          </a:p>
        </p:txBody>
      </p:sp>
      <p:sp>
        <p:nvSpPr>
          <p:cNvPr id="14" name="Textfeld 13"/>
          <p:cNvSpPr txBox="1"/>
          <p:nvPr/>
        </p:nvSpPr>
        <p:spPr>
          <a:xfrm>
            <a:off x="2483768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1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88792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2</a:t>
            </a:r>
            <a:endParaRPr lang="de-CH" sz="3500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618429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i</a:t>
            </a:r>
            <a:endParaRPr lang="de-CH" sz="3500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8236697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K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723420" y="4264356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19" name="Textfeld 18"/>
          <p:cNvSpPr txBox="1"/>
          <p:nvPr/>
        </p:nvSpPr>
        <p:spPr>
          <a:xfrm>
            <a:off x="6792241" y="4209255"/>
            <a:ext cx="10201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graphicFrame>
        <p:nvGraphicFramePr>
          <p:cNvPr id="20" name="Diagramm 19"/>
          <p:cNvGraphicFramePr/>
          <p:nvPr>
            <p:extLst>
              <p:ext uri="{D42A27DB-BD31-4B8C-83A1-F6EECF244321}">
                <p14:modId xmlns:p14="http://schemas.microsoft.com/office/powerpoint/2010/main" val="2200466531"/>
              </p:ext>
            </p:extLst>
          </p:nvPr>
        </p:nvGraphicFramePr>
        <p:xfrm>
          <a:off x="2004330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1" name="Diagramm 20"/>
          <p:cNvGraphicFramePr/>
          <p:nvPr>
            <p:extLst>
              <p:ext uri="{D42A27DB-BD31-4B8C-83A1-F6EECF244321}">
                <p14:modId xmlns:p14="http://schemas.microsoft.com/office/powerpoint/2010/main" val="2818083091"/>
              </p:ext>
            </p:extLst>
          </p:nvPr>
        </p:nvGraphicFramePr>
        <p:xfrm>
          <a:off x="3300474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2" name="Diagramm 21"/>
          <p:cNvGraphicFramePr/>
          <p:nvPr>
            <p:extLst>
              <p:ext uri="{D42A27DB-BD31-4B8C-83A1-F6EECF244321}">
                <p14:modId xmlns:p14="http://schemas.microsoft.com/office/powerpoint/2010/main" val="3024112234"/>
              </p:ext>
            </p:extLst>
          </p:nvPr>
        </p:nvGraphicFramePr>
        <p:xfrm>
          <a:off x="5588656" y="1556792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3" name="Diagramm 22"/>
          <p:cNvGraphicFramePr/>
          <p:nvPr>
            <p:extLst>
              <p:ext uri="{D42A27DB-BD31-4B8C-83A1-F6EECF244321}">
                <p14:modId xmlns:p14="http://schemas.microsoft.com/office/powerpoint/2010/main" val="525052726"/>
              </p:ext>
            </p:extLst>
          </p:nvPr>
        </p:nvGraphicFramePr>
        <p:xfrm>
          <a:off x="7656450" y="1628800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24" name="Textfeld 23"/>
          <p:cNvSpPr txBox="1"/>
          <p:nvPr/>
        </p:nvSpPr>
        <p:spPr>
          <a:xfrm>
            <a:off x="182470" y="1556792"/>
            <a:ext cx="1941258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/>
              <a:t>s</a:t>
            </a:r>
            <a:r>
              <a:rPr lang="de-CH" sz="2800" dirty="0" err="1" smtClean="0"/>
              <a:t>tate</a:t>
            </a:r>
            <a:r>
              <a:rPr lang="de-CH" sz="2800" dirty="0" smtClean="0"/>
              <a:t> </a:t>
            </a:r>
            <a:r>
              <a:rPr lang="de-CH" sz="2800" dirty="0" err="1" smtClean="0"/>
              <a:t>of</a:t>
            </a:r>
            <a:r>
              <a:rPr lang="de-CH" sz="2800" dirty="0" smtClean="0"/>
              <a:t> </a:t>
            </a:r>
          </a:p>
          <a:p>
            <a:r>
              <a:rPr lang="de-CH" sz="2800" dirty="0" err="1"/>
              <a:t>m</a:t>
            </a:r>
            <a:r>
              <a:rPr lang="de-CH" sz="2800" dirty="0" err="1" smtClean="0"/>
              <a:t>achine</a:t>
            </a:r>
            <a:endParaRPr lang="de-CH" sz="2800" dirty="0"/>
          </a:p>
        </p:txBody>
      </p:sp>
      <p:sp>
        <p:nvSpPr>
          <p:cNvPr id="31" name="Pfeil nach oben 30"/>
          <p:cNvSpPr/>
          <p:nvPr/>
        </p:nvSpPr>
        <p:spPr>
          <a:xfrm>
            <a:off x="6037142" y="4797152"/>
            <a:ext cx="648072" cy="432048"/>
          </a:xfrm>
          <a:prstGeom prst="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noFill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720992" y="5305245"/>
            <a:ext cx="15873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b="1" dirty="0" err="1" smtClean="0">
                <a:solidFill>
                  <a:schemeClr val="accent6"/>
                </a:solidFill>
              </a:rPr>
              <a:t>Choose</a:t>
            </a:r>
            <a:r>
              <a:rPr lang="de-CH" sz="2500" b="1" dirty="0">
                <a:solidFill>
                  <a:schemeClr val="accent6"/>
                </a:solidFill>
              </a:rPr>
              <a:t> </a:t>
            </a:r>
            <a:r>
              <a:rPr lang="de-CH" sz="2500" b="1" dirty="0" err="1" smtClean="0">
                <a:solidFill>
                  <a:schemeClr val="accent6"/>
                </a:solidFill>
              </a:rPr>
              <a:t>machine</a:t>
            </a:r>
            <a:r>
              <a:rPr lang="de-CH" sz="2500" b="1" dirty="0" smtClean="0">
                <a:solidFill>
                  <a:schemeClr val="accent6"/>
                </a:solidFill>
              </a:rPr>
              <a:t> i</a:t>
            </a:r>
            <a:endParaRPr lang="de-CH" sz="25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56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http://thumbs.dreamstime.com/z/eiszapfen-348015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0" b="15033"/>
          <a:stretch/>
        </p:blipFill>
        <p:spPr bwMode="auto">
          <a:xfrm>
            <a:off x="7109157" y="1276593"/>
            <a:ext cx="2034843" cy="271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thumbs.dreamstime.com/z/eiszapfen-3480151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33"/>
          <a:stretch/>
        </p:blipFill>
        <p:spPr bwMode="auto">
          <a:xfrm>
            <a:off x="2119189" y="1276594"/>
            <a:ext cx="3493886" cy="240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Markovian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96232" y="3987061"/>
            <a:ext cx="1267456" cy="646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4458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4791748" y="2977605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2" name="Rechteck 11"/>
          <p:cNvSpPr/>
          <p:nvPr/>
        </p:nvSpPr>
        <p:spPr>
          <a:xfrm>
            <a:off x="7020272" y="2974107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3" name="Textfeld 12"/>
          <p:cNvSpPr txBox="1"/>
          <p:nvPr/>
        </p:nvSpPr>
        <p:spPr>
          <a:xfrm>
            <a:off x="228749" y="3987061"/>
            <a:ext cx="1894979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Machine</a:t>
            </a:r>
            <a:r>
              <a:rPr lang="de-CH" sz="2800" dirty="0" smtClean="0"/>
              <a:t> </a:t>
            </a:r>
          </a:p>
          <a:p>
            <a:r>
              <a:rPr lang="de-CH" sz="2800" dirty="0" err="1" smtClean="0"/>
              <a:t>number</a:t>
            </a:r>
            <a:endParaRPr lang="de-CH" sz="2800" dirty="0"/>
          </a:p>
        </p:txBody>
      </p:sp>
      <p:sp>
        <p:nvSpPr>
          <p:cNvPr id="14" name="Textfeld 13"/>
          <p:cNvSpPr txBox="1"/>
          <p:nvPr/>
        </p:nvSpPr>
        <p:spPr>
          <a:xfrm>
            <a:off x="2483768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1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88792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2</a:t>
            </a:r>
            <a:endParaRPr lang="de-CH" sz="3500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618429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i</a:t>
            </a:r>
            <a:endParaRPr lang="de-CH" sz="3500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8236697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K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723420" y="4264356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19" name="Textfeld 18"/>
          <p:cNvSpPr txBox="1"/>
          <p:nvPr/>
        </p:nvSpPr>
        <p:spPr>
          <a:xfrm>
            <a:off x="6792241" y="4209255"/>
            <a:ext cx="10201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graphicFrame>
        <p:nvGraphicFramePr>
          <p:cNvPr id="20" name="Diagramm 19"/>
          <p:cNvGraphicFramePr/>
          <p:nvPr>
            <p:extLst>
              <p:ext uri="{D42A27DB-BD31-4B8C-83A1-F6EECF244321}">
                <p14:modId xmlns:p14="http://schemas.microsoft.com/office/powerpoint/2010/main" val="999415561"/>
              </p:ext>
            </p:extLst>
          </p:nvPr>
        </p:nvGraphicFramePr>
        <p:xfrm>
          <a:off x="2004330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21" name="Diagramm 20"/>
          <p:cNvGraphicFramePr/>
          <p:nvPr>
            <p:extLst>
              <p:ext uri="{D42A27DB-BD31-4B8C-83A1-F6EECF244321}">
                <p14:modId xmlns:p14="http://schemas.microsoft.com/office/powerpoint/2010/main" val="3767680054"/>
              </p:ext>
            </p:extLst>
          </p:nvPr>
        </p:nvGraphicFramePr>
        <p:xfrm>
          <a:off x="3300474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2" name="Diagramm 21"/>
          <p:cNvGraphicFramePr/>
          <p:nvPr>
            <p:extLst>
              <p:ext uri="{D42A27DB-BD31-4B8C-83A1-F6EECF244321}">
                <p14:modId xmlns:p14="http://schemas.microsoft.com/office/powerpoint/2010/main" val="2506248761"/>
              </p:ext>
            </p:extLst>
          </p:nvPr>
        </p:nvGraphicFramePr>
        <p:xfrm>
          <a:off x="5588656" y="1556792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23" name="Diagramm 22"/>
          <p:cNvGraphicFramePr/>
          <p:nvPr>
            <p:extLst>
              <p:ext uri="{D42A27DB-BD31-4B8C-83A1-F6EECF244321}">
                <p14:modId xmlns:p14="http://schemas.microsoft.com/office/powerpoint/2010/main" val="1763604548"/>
              </p:ext>
            </p:extLst>
          </p:nvPr>
        </p:nvGraphicFramePr>
        <p:xfrm>
          <a:off x="7656450" y="1628800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sp>
        <p:nvSpPr>
          <p:cNvPr id="24" name="Textfeld 23"/>
          <p:cNvSpPr txBox="1"/>
          <p:nvPr/>
        </p:nvSpPr>
        <p:spPr>
          <a:xfrm>
            <a:off x="182470" y="1556792"/>
            <a:ext cx="1941258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/>
              <a:t>s</a:t>
            </a:r>
            <a:r>
              <a:rPr lang="de-CH" sz="2800" dirty="0" err="1" smtClean="0"/>
              <a:t>tate</a:t>
            </a:r>
            <a:r>
              <a:rPr lang="de-CH" sz="2800" dirty="0" smtClean="0"/>
              <a:t> </a:t>
            </a:r>
            <a:r>
              <a:rPr lang="de-CH" sz="2800" dirty="0" err="1" smtClean="0"/>
              <a:t>of</a:t>
            </a:r>
            <a:r>
              <a:rPr lang="de-CH" sz="2800" dirty="0" smtClean="0"/>
              <a:t> </a:t>
            </a:r>
          </a:p>
          <a:p>
            <a:r>
              <a:rPr lang="de-CH" sz="2800" dirty="0" err="1"/>
              <a:t>m</a:t>
            </a:r>
            <a:r>
              <a:rPr lang="de-CH" sz="2800" dirty="0" err="1" smtClean="0"/>
              <a:t>achine</a:t>
            </a:r>
            <a:endParaRPr lang="de-CH" sz="2800" dirty="0"/>
          </a:p>
        </p:txBody>
      </p:sp>
      <p:sp>
        <p:nvSpPr>
          <p:cNvPr id="31" name="Pfeil nach oben 30"/>
          <p:cNvSpPr/>
          <p:nvPr/>
        </p:nvSpPr>
        <p:spPr>
          <a:xfrm>
            <a:off x="6037142" y="4797152"/>
            <a:ext cx="648072" cy="432048"/>
          </a:xfrm>
          <a:prstGeom prst="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noFill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720992" y="5305245"/>
            <a:ext cx="15873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b="1" dirty="0" err="1" smtClean="0">
                <a:solidFill>
                  <a:schemeClr val="accent6"/>
                </a:solidFill>
              </a:rPr>
              <a:t>Choose</a:t>
            </a:r>
            <a:r>
              <a:rPr lang="de-CH" sz="2500" b="1" dirty="0">
                <a:solidFill>
                  <a:schemeClr val="accent6"/>
                </a:solidFill>
              </a:rPr>
              <a:t> </a:t>
            </a:r>
            <a:r>
              <a:rPr lang="de-CH" sz="2500" b="1" dirty="0" err="1" smtClean="0">
                <a:solidFill>
                  <a:schemeClr val="accent6"/>
                </a:solidFill>
              </a:rPr>
              <a:t>machine</a:t>
            </a:r>
            <a:r>
              <a:rPr lang="de-CH" sz="2500" b="1" dirty="0" smtClean="0">
                <a:solidFill>
                  <a:schemeClr val="accent6"/>
                </a:solidFill>
              </a:rPr>
              <a:t> i</a:t>
            </a:r>
            <a:endParaRPr lang="de-CH" sz="2500" b="1" dirty="0">
              <a:solidFill>
                <a:schemeClr val="accent6"/>
              </a:solidFill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2190194" y="5350857"/>
            <a:ext cx="331791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b="1" dirty="0" smtClean="0">
                <a:solidFill>
                  <a:schemeClr val="accent5">
                    <a:lumMod val="75000"/>
                  </a:schemeClr>
                </a:solidFill>
              </a:rPr>
              <a:t>Other </a:t>
            </a:r>
            <a:r>
              <a:rPr lang="de-CH" sz="2500" b="1" dirty="0" err="1" smtClean="0">
                <a:solidFill>
                  <a:schemeClr val="accent5">
                    <a:lumMod val="75000"/>
                  </a:schemeClr>
                </a:solidFill>
              </a:rPr>
              <a:t>machines</a:t>
            </a:r>
            <a:r>
              <a:rPr lang="de-CH" sz="25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CH" sz="2500" b="1" dirty="0" err="1" smtClean="0">
                <a:solidFill>
                  <a:schemeClr val="accent5">
                    <a:lumMod val="75000"/>
                  </a:schemeClr>
                </a:solidFill>
              </a:rPr>
              <a:t>stay</a:t>
            </a:r>
            <a:r>
              <a:rPr lang="de-CH" sz="25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de-CH" sz="2500" b="1" dirty="0" err="1" smtClean="0">
                <a:solidFill>
                  <a:schemeClr val="accent5">
                    <a:lumMod val="75000"/>
                  </a:schemeClr>
                </a:solidFill>
              </a:rPr>
              <a:t>frozen</a:t>
            </a:r>
            <a:r>
              <a:rPr lang="de-CH" sz="25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r>
              <a:rPr lang="de-CH" sz="2500" b="1" dirty="0" smtClean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de-CH" sz="2500" b="1" dirty="0" err="1" smtClean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states</a:t>
            </a:r>
            <a:r>
              <a:rPr lang="de-CH" sz="2500" b="1" dirty="0" smtClean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CH" sz="2500" b="1" dirty="0" err="1" smtClean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dont</a:t>
            </a:r>
            <a:r>
              <a:rPr lang="de-CH" sz="2500" b="1" dirty="0" smtClean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CH" sz="2500" b="1" dirty="0" err="1" smtClean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change</a:t>
            </a:r>
            <a:endParaRPr lang="de-CH" sz="25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6" name="Pfeil nach oben 35"/>
          <p:cNvSpPr/>
          <p:nvPr/>
        </p:nvSpPr>
        <p:spPr>
          <a:xfrm>
            <a:off x="2353890" y="4918809"/>
            <a:ext cx="648072" cy="432048"/>
          </a:xfrm>
          <a:prstGeom prst="up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noFill/>
            </a:endParaRPr>
          </a:p>
        </p:txBody>
      </p:sp>
      <p:sp>
        <p:nvSpPr>
          <p:cNvPr id="37" name="Pfeil nach oben 36"/>
          <p:cNvSpPr/>
          <p:nvPr/>
        </p:nvSpPr>
        <p:spPr>
          <a:xfrm>
            <a:off x="3779912" y="4918809"/>
            <a:ext cx="648072" cy="432048"/>
          </a:xfrm>
          <a:prstGeom prst="up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noFill/>
            </a:endParaRPr>
          </a:p>
        </p:txBody>
      </p:sp>
      <p:sp>
        <p:nvSpPr>
          <p:cNvPr id="38" name="Pfeil nach oben 37"/>
          <p:cNvSpPr/>
          <p:nvPr/>
        </p:nvSpPr>
        <p:spPr>
          <a:xfrm>
            <a:off x="8092681" y="4903672"/>
            <a:ext cx="648072" cy="432048"/>
          </a:xfrm>
          <a:prstGeom prst="upArrow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05312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http://thumbs.dreamstime.com/z/eiszapfen-348015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0" b="15033"/>
          <a:stretch/>
        </p:blipFill>
        <p:spPr bwMode="auto">
          <a:xfrm>
            <a:off x="7109157" y="1276593"/>
            <a:ext cx="2034843" cy="271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thumbs.dreamstime.com/z/eiszapfen-348015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33"/>
          <a:stretch/>
        </p:blipFill>
        <p:spPr bwMode="auto">
          <a:xfrm>
            <a:off x="2119189" y="1276594"/>
            <a:ext cx="3493886" cy="240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Markovian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96232" y="3987061"/>
            <a:ext cx="1267456" cy="646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4458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4791748" y="2977605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2" name="Rechteck 11"/>
          <p:cNvSpPr/>
          <p:nvPr/>
        </p:nvSpPr>
        <p:spPr>
          <a:xfrm>
            <a:off x="7020272" y="2974107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3" name="Textfeld 12"/>
          <p:cNvSpPr txBox="1"/>
          <p:nvPr/>
        </p:nvSpPr>
        <p:spPr>
          <a:xfrm>
            <a:off x="228749" y="3987061"/>
            <a:ext cx="1894979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Machine</a:t>
            </a:r>
            <a:r>
              <a:rPr lang="de-CH" sz="2800" dirty="0" smtClean="0"/>
              <a:t> </a:t>
            </a:r>
          </a:p>
          <a:p>
            <a:r>
              <a:rPr lang="de-CH" sz="2800" dirty="0" err="1" smtClean="0"/>
              <a:t>number</a:t>
            </a:r>
            <a:endParaRPr lang="de-CH" sz="2800" dirty="0"/>
          </a:p>
        </p:txBody>
      </p:sp>
      <p:sp>
        <p:nvSpPr>
          <p:cNvPr id="14" name="Textfeld 13"/>
          <p:cNvSpPr txBox="1"/>
          <p:nvPr/>
        </p:nvSpPr>
        <p:spPr>
          <a:xfrm>
            <a:off x="2483768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1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88792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2</a:t>
            </a:r>
            <a:endParaRPr lang="de-CH" sz="3500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618429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i</a:t>
            </a:r>
            <a:endParaRPr lang="de-CH" sz="3500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8236697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K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723420" y="4264356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19" name="Textfeld 18"/>
          <p:cNvSpPr txBox="1"/>
          <p:nvPr/>
        </p:nvSpPr>
        <p:spPr>
          <a:xfrm>
            <a:off x="6792241" y="4209255"/>
            <a:ext cx="10201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24" name="Textfeld 23"/>
          <p:cNvSpPr txBox="1"/>
          <p:nvPr/>
        </p:nvSpPr>
        <p:spPr>
          <a:xfrm>
            <a:off x="182470" y="1556792"/>
            <a:ext cx="1941258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/>
              <a:t>s</a:t>
            </a:r>
            <a:r>
              <a:rPr lang="de-CH" sz="2800" dirty="0" err="1" smtClean="0"/>
              <a:t>tate</a:t>
            </a:r>
            <a:r>
              <a:rPr lang="de-CH" sz="2800" dirty="0" smtClean="0"/>
              <a:t> </a:t>
            </a:r>
            <a:r>
              <a:rPr lang="de-CH" sz="2800" dirty="0" err="1" smtClean="0"/>
              <a:t>of</a:t>
            </a:r>
            <a:r>
              <a:rPr lang="de-CH" sz="2800" dirty="0" smtClean="0"/>
              <a:t> </a:t>
            </a:r>
          </a:p>
          <a:p>
            <a:r>
              <a:rPr lang="de-CH" sz="2800" dirty="0" err="1"/>
              <a:t>m</a:t>
            </a:r>
            <a:r>
              <a:rPr lang="de-CH" sz="2800" dirty="0" err="1" smtClean="0"/>
              <a:t>achine</a:t>
            </a:r>
            <a:endParaRPr lang="de-CH" sz="2800" dirty="0"/>
          </a:p>
        </p:txBody>
      </p:sp>
      <p:sp>
        <p:nvSpPr>
          <p:cNvPr id="31" name="Pfeil nach oben 30"/>
          <p:cNvSpPr/>
          <p:nvPr/>
        </p:nvSpPr>
        <p:spPr>
          <a:xfrm flipV="1">
            <a:off x="6027293" y="4848910"/>
            <a:ext cx="648072" cy="432048"/>
          </a:xfrm>
          <a:prstGeom prst="up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noFill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feld 31"/>
              <p:cNvSpPr txBox="1"/>
              <p:nvPr/>
            </p:nvSpPr>
            <p:spPr>
              <a:xfrm>
                <a:off x="5720992" y="5305245"/>
                <a:ext cx="2163376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2500" b="1" dirty="0" smtClean="0">
                    <a:solidFill>
                      <a:schemeClr val="accent6"/>
                    </a:solidFill>
                  </a:rPr>
                  <a:t>Produces </a:t>
                </a:r>
                <a:r>
                  <a:rPr lang="de-CH" sz="2500" b="1" dirty="0" err="1" smtClean="0">
                    <a:solidFill>
                      <a:schemeClr val="accent6"/>
                    </a:solidFill>
                  </a:rPr>
                  <a:t>reward</a:t>
                </a:r>
                <a:r>
                  <a:rPr lang="de-CH" sz="2500" b="1" dirty="0" smtClean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CH" sz="2500" b="1" i="1" smtClean="0">
                        <a:solidFill>
                          <a:schemeClr val="accent6"/>
                        </a:solidFill>
                        <a:latin typeface="Cambria Math"/>
                      </a:rPr>
                      <m:t>𝒓</m:t>
                    </m:r>
                    <m:r>
                      <a:rPr lang="de-CH" sz="2500" b="1" i="1" smtClean="0">
                        <a:solidFill>
                          <a:schemeClr val="accent6"/>
                        </a:solidFill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de-CH" sz="2500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CH" sz="2500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de-CH" sz="2500" b="1" i="1" smtClean="0">
                            <a:solidFill>
                              <a:schemeClr val="accent6"/>
                            </a:solidFill>
                            <a:latin typeface="Cambria Math"/>
                          </a:rPr>
                          <m:t>𝒕</m:t>
                        </m:r>
                      </m:sub>
                    </m:sSub>
                    <m:r>
                      <a:rPr lang="de-CH" sz="2500" b="1" i="1" smtClean="0">
                        <a:solidFill>
                          <a:schemeClr val="accent6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de-CH" sz="25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32" name="Textfeld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0992" y="5305245"/>
                <a:ext cx="2163376" cy="861774"/>
              </a:xfrm>
              <a:prstGeom prst="rect">
                <a:avLst/>
              </a:prstGeom>
              <a:blipFill rotWithShape="1">
                <a:blip r:embed="rId40"/>
                <a:stretch>
                  <a:fillRect l="-4507" t="-4930" b="-1549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0" name="Diagramm 29"/>
          <p:cNvGraphicFramePr/>
          <p:nvPr>
            <p:extLst>
              <p:ext uri="{D42A27DB-BD31-4B8C-83A1-F6EECF244321}">
                <p14:modId xmlns:p14="http://schemas.microsoft.com/office/powerpoint/2010/main" val="3352191361"/>
              </p:ext>
            </p:extLst>
          </p:nvPr>
        </p:nvGraphicFramePr>
        <p:xfrm>
          <a:off x="2004330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1" r:lo="rId42" r:qs="rId43" r:cs="rId44"/>
          </a:graphicData>
        </a:graphic>
      </p:graphicFrame>
      <p:graphicFrame>
        <p:nvGraphicFramePr>
          <p:cNvPr id="33" name="Diagramm 32"/>
          <p:cNvGraphicFramePr/>
          <p:nvPr>
            <p:extLst>
              <p:ext uri="{D42A27DB-BD31-4B8C-83A1-F6EECF244321}">
                <p14:modId xmlns:p14="http://schemas.microsoft.com/office/powerpoint/2010/main" val="1666843342"/>
              </p:ext>
            </p:extLst>
          </p:nvPr>
        </p:nvGraphicFramePr>
        <p:xfrm>
          <a:off x="3300474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6" r:lo="rId47" r:qs="rId48" r:cs="rId49"/>
          </a:graphicData>
        </a:graphic>
      </p:graphicFrame>
      <p:graphicFrame>
        <p:nvGraphicFramePr>
          <p:cNvPr id="35" name="Diagramm 34"/>
          <p:cNvGraphicFramePr/>
          <p:nvPr>
            <p:extLst>
              <p:ext uri="{D42A27DB-BD31-4B8C-83A1-F6EECF244321}">
                <p14:modId xmlns:p14="http://schemas.microsoft.com/office/powerpoint/2010/main" val="4083970592"/>
              </p:ext>
            </p:extLst>
          </p:nvPr>
        </p:nvGraphicFramePr>
        <p:xfrm>
          <a:off x="5588656" y="1556792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1" r:lo="rId52" r:qs="rId53" r:cs="rId54"/>
          </a:graphicData>
        </a:graphic>
      </p:graphicFrame>
      <p:graphicFrame>
        <p:nvGraphicFramePr>
          <p:cNvPr id="39" name="Diagramm 38"/>
          <p:cNvGraphicFramePr/>
          <p:nvPr>
            <p:extLst>
              <p:ext uri="{D42A27DB-BD31-4B8C-83A1-F6EECF244321}">
                <p14:modId xmlns:p14="http://schemas.microsoft.com/office/powerpoint/2010/main" val="3904888863"/>
              </p:ext>
            </p:extLst>
          </p:nvPr>
        </p:nvGraphicFramePr>
        <p:xfrm>
          <a:off x="7656450" y="1628800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6" r:lo="rId57" r:qs="rId58" r:cs="rId59"/>
          </a:graphicData>
        </a:graphic>
      </p:graphicFrame>
    </p:spTree>
    <p:extLst>
      <p:ext uri="{BB962C8B-B14F-4D97-AF65-F5344CB8AC3E}">
        <p14:creationId xmlns:p14="http://schemas.microsoft.com/office/powerpoint/2010/main" val="198004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http://thumbs.dreamstime.com/z/eiszapfen-348015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0" b="15033"/>
          <a:stretch/>
        </p:blipFill>
        <p:spPr bwMode="auto">
          <a:xfrm>
            <a:off x="7109157" y="1276593"/>
            <a:ext cx="2034843" cy="271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thumbs.dreamstime.com/z/eiszapfen-348015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33"/>
          <a:stretch/>
        </p:blipFill>
        <p:spPr bwMode="auto">
          <a:xfrm>
            <a:off x="2119189" y="1276594"/>
            <a:ext cx="3493886" cy="240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Markovian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96232" y="3987061"/>
            <a:ext cx="1267456" cy="646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4458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4791748" y="2977605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2" name="Rechteck 11"/>
          <p:cNvSpPr/>
          <p:nvPr/>
        </p:nvSpPr>
        <p:spPr>
          <a:xfrm>
            <a:off x="7020272" y="2974107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3" name="Textfeld 12"/>
          <p:cNvSpPr txBox="1"/>
          <p:nvPr/>
        </p:nvSpPr>
        <p:spPr>
          <a:xfrm>
            <a:off x="228749" y="3987061"/>
            <a:ext cx="1894979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Machine</a:t>
            </a:r>
            <a:r>
              <a:rPr lang="de-CH" sz="2800" dirty="0" smtClean="0"/>
              <a:t> </a:t>
            </a:r>
          </a:p>
          <a:p>
            <a:r>
              <a:rPr lang="de-CH" sz="2800" dirty="0" err="1" smtClean="0"/>
              <a:t>number</a:t>
            </a:r>
            <a:endParaRPr lang="de-CH" sz="2800" dirty="0"/>
          </a:p>
        </p:txBody>
      </p:sp>
      <p:sp>
        <p:nvSpPr>
          <p:cNvPr id="14" name="Textfeld 13"/>
          <p:cNvSpPr txBox="1"/>
          <p:nvPr/>
        </p:nvSpPr>
        <p:spPr>
          <a:xfrm>
            <a:off x="2483768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1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88792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2</a:t>
            </a:r>
            <a:endParaRPr lang="de-CH" sz="3500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618429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i</a:t>
            </a:r>
            <a:endParaRPr lang="de-CH" sz="3500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8236697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K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723420" y="4264356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19" name="Textfeld 18"/>
          <p:cNvSpPr txBox="1"/>
          <p:nvPr/>
        </p:nvSpPr>
        <p:spPr>
          <a:xfrm>
            <a:off x="6792241" y="4209255"/>
            <a:ext cx="10201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24" name="Textfeld 23"/>
          <p:cNvSpPr txBox="1"/>
          <p:nvPr/>
        </p:nvSpPr>
        <p:spPr>
          <a:xfrm>
            <a:off x="182470" y="1556792"/>
            <a:ext cx="1941258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/>
              <a:t>s</a:t>
            </a:r>
            <a:r>
              <a:rPr lang="de-CH" sz="2800" dirty="0" err="1" smtClean="0"/>
              <a:t>tate</a:t>
            </a:r>
            <a:r>
              <a:rPr lang="de-CH" sz="2800" dirty="0" smtClean="0"/>
              <a:t> </a:t>
            </a:r>
            <a:r>
              <a:rPr lang="de-CH" sz="2800" dirty="0" err="1" smtClean="0"/>
              <a:t>of</a:t>
            </a:r>
            <a:r>
              <a:rPr lang="de-CH" sz="2800" dirty="0" smtClean="0"/>
              <a:t> </a:t>
            </a:r>
          </a:p>
          <a:p>
            <a:r>
              <a:rPr lang="de-CH" sz="2800" dirty="0" err="1"/>
              <a:t>m</a:t>
            </a:r>
            <a:r>
              <a:rPr lang="de-CH" sz="2800" dirty="0" err="1" smtClean="0"/>
              <a:t>achine</a:t>
            </a:r>
            <a:endParaRPr lang="de-CH" sz="2800" dirty="0"/>
          </a:p>
        </p:txBody>
      </p:sp>
      <p:sp>
        <p:nvSpPr>
          <p:cNvPr id="32" name="Textfeld 31"/>
          <p:cNvSpPr txBox="1"/>
          <p:nvPr/>
        </p:nvSpPr>
        <p:spPr>
          <a:xfrm>
            <a:off x="5720992" y="5305245"/>
            <a:ext cx="21633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b="1" dirty="0" smtClean="0">
                <a:solidFill>
                  <a:srgbClr val="C00000"/>
                </a:solidFill>
              </a:rPr>
              <a:t>Change State</a:t>
            </a:r>
          </a:p>
          <a:p>
            <a:r>
              <a:rPr lang="de-CH" sz="2500" b="1" dirty="0" err="1" smtClean="0">
                <a:solidFill>
                  <a:srgbClr val="C00000"/>
                </a:solidFill>
              </a:rPr>
              <a:t>of</a:t>
            </a:r>
            <a:r>
              <a:rPr lang="de-CH" sz="2500" b="1" dirty="0" smtClean="0">
                <a:solidFill>
                  <a:srgbClr val="C00000"/>
                </a:solidFill>
              </a:rPr>
              <a:t> </a:t>
            </a:r>
            <a:r>
              <a:rPr lang="de-CH" sz="2500" b="1" dirty="0" err="1" smtClean="0">
                <a:solidFill>
                  <a:srgbClr val="C00000"/>
                </a:solidFill>
              </a:rPr>
              <a:t>machine</a:t>
            </a:r>
            <a:r>
              <a:rPr lang="de-CH" sz="2500" b="1" dirty="0" smtClean="0">
                <a:solidFill>
                  <a:srgbClr val="C00000"/>
                </a:solidFill>
              </a:rPr>
              <a:t> i</a:t>
            </a:r>
            <a:endParaRPr lang="de-CH" sz="2500" b="1" dirty="0">
              <a:solidFill>
                <a:srgbClr val="C00000"/>
              </a:solidFill>
            </a:endParaRPr>
          </a:p>
        </p:txBody>
      </p:sp>
      <p:graphicFrame>
        <p:nvGraphicFramePr>
          <p:cNvPr id="30" name="Diagramm 29"/>
          <p:cNvGraphicFramePr/>
          <p:nvPr>
            <p:extLst>
              <p:ext uri="{D42A27DB-BD31-4B8C-83A1-F6EECF244321}">
                <p14:modId xmlns:p14="http://schemas.microsoft.com/office/powerpoint/2010/main" val="3753972106"/>
              </p:ext>
            </p:extLst>
          </p:nvPr>
        </p:nvGraphicFramePr>
        <p:xfrm>
          <a:off x="2004330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33" name="Diagramm 32"/>
          <p:cNvGraphicFramePr/>
          <p:nvPr>
            <p:extLst>
              <p:ext uri="{D42A27DB-BD31-4B8C-83A1-F6EECF244321}">
                <p14:modId xmlns:p14="http://schemas.microsoft.com/office/powerpoint/2010/main" val="1211486695"/>
              </p:ext>
            </p:extLst>
          </p:nvPr>
        </p:nvGraphicFramePr>
        <p:xfrm>
          <a:off x="3300474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35" name="Diagramm 34"/>
          <p:cNvGraphicFramePr/>
          <p:nvPr>
            <p:extLst>
              <p:ext uri="{D42A27DB-BD31-4B8C-83A1-F6EECF244321}">
                <p14:modId xmlns:p14="http://schemas.microsoft.com/office/powerpoint/2010/main" val="3042344062"/>
              </p:ext>
            </p:extLst>
          </p:nvPr>
        </p:nvGraphicFramePr>
        <p:xfrm>
          <a:off x="5588656" y="1556792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39" name="Diagramm 38"/>
          <p:cNvGraphicFramePr/>
          <p:nvPr>
            <p:extLst>
              <p:ext uri="{D42A27DB-BD31-4B8C-83A1-F6EECF244321}">
                <p14:modId xmlns:p14="http://schemas.microsoft.com/office/powerpoint/2010/main" val="3845433461"/>
              </p:ext>
            </p:extLst>
          </p:nvPr>
        </p:nvGraphicFramePr>
        <p:xfrm>
          <a:off x="7656450" y="1628800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9" r:lo="rId20" r:qs="rId21" r:cs="rId22"/>
          </a:graphicData>
        </a:graphic>
      </p:graphicFrame>
      <p:sp>
        <p:nvSpPr>
          <p:cNvPr id="29" name="Pfeil nach oben 28"/>
          <p:cNvSpPr/>
          <p:nvPr/>
        </p:nvSpPr>
        <p:spPr>
          <a:xfrm>
            <a:off x="6037142" y="4797152"/>
            <a:ext cx="648072" cy="432048"/>
          </a:xfrm>
          <a:prstGeom prst="up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53246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short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recall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131024" cy="4525963"/>
          </a:xfrm>
        </p:spPr>
        <p:txBody>
          <a:bodyPr>
            <a:normAutofit fontScale="92500" lnSpcReduction="10000"/>
          </a:bodyPr>
          <a:lstStyle/>
          <a:p>
            <a:r>
              <a:rPr lang="de-CH" b="1" dirty="0" err="1" smtClean="0"/>
              <a:t>Multiarmed</a:t>
            </a:r>
            <a:r>
              <a:rPr lang="de-CH" b="1" dirty="0" smtClean="0"/>
              <a:t> </a:t>
            </a:r>
            <a:r>
              <a:rPr lang="de-CH" b="1" dirty="0" err="1" smtClean="0"/>
              <a:t>bandit</a:t>
            </a:r>
            <a:r>
              <a:rPr lang="de-CH" dirty="0" smtClean="0"/>
              <a:t>: «</a:t>
            </a:r>
            <a:r>
              <a:rPr lang="de-CH" dirty="0" err="1" smtClean="0"/>
              <a:t>sequentially</a:t>
            </a:r>
            <a:r>
              <a:rPr lang="de-CH" dirty="0" smtClean="0"/>
              <a:t> </a:t>
            </a:r>
            <a:r>
              <a:rPr lang="de-CH" dirty="0" err="1" smtClean="0"/>
              <a:t>decide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K </a:t>
            </a:r>
            <a:r>
              <a:rPr lang="de-CH" dirty="0" err="1" smtClean="0"/>
              <a:t>arms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pull» </a:t>
            </a:r>
          </a:p>
          <a:p>
            <a:r>
              <a:rPr lang="de-CH" dirty="0" smtClean="0"/>
              <a:t>3 </a:t>
            </a:r>
            <a:r>
              <a:rPr lang="de-CH" dirty="0" err="1" smtClean="0"/>
              <a:t>classes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multiarmed</a:t>
            </a:r>
            <a:r>
              <a:rPr lang="de-CH" dirty="0" smtClean="0"/>
              <a:t> </a:t>
            </a:r>
            <a:r>
              <a:rPr lang="de-CH" dirty="0" err="1" smtClean="0"/>
              <a:t>bandits</a:t>
            </a:r>
            <a:r>
              <a:rPr lang="de-CH" dirty="0" smtClean="0"/>
              <a:t>:</a:t>
            </a:r>
          </a:p>
          <a:p>
            <a:pPr lvl="1">
              <a:buFontTx/>
              <a:buChar char="-"/>
            </a:pPr>
            <a:r>
              <a:rPr lang="de-CH" b="1" dirty="0" err="1" smtClean="0"/>
              <a:t>stochastic</a:t>
            </a:r>
            <a:r>
              <a:rPr lang="de-CH" b="1" dirty="0" smtClean="0"/>
              <a:t> </a:t>
            </a:r>
            <a:r>
              <a:rPr lang="de-CH" b="1" dirty="0" err="1" smtClean="0"/>
              <a:t>bandit</a:t>
            </a:r>
            <a:r>
              <a:rPr lang="de-CH" dirty="0" smtClean="0"/>
              <a:t>: </a:t>
            </a:r>
            <a:r>
              <a:rPr lang="de-CH" dirty="0" err="1" smtClean="0"/>
              <a:t>each</a:t>
            </a:r>
            <a:r>
              <a:rPr lang="de-CH" dirty="0" smtClean="0"/>
              <a:t> arm </a:t>
            </a:r>
            <a:r>
              <a:rPr lang="de-CH" dirty="0" err="1" smtClean="0"/>
              <a:t>fixed</a:t>
            </a:r>
            <a:r>
              <a:rPr lang="de-CH" dirty="0" smtClean="0"/>
              <a:t> </a:t>
            </a:r>
            <a:r>
              <a:rPr lang="de-CH" dirty="0" err="1" smtClean="0"/>
              <a:t>distribution</a:t>
            </a:r>
            <a:r>
              <a:rPr lang="de-CH" dirty="0" smtClean="0"/>
              <a:t> </a:t>
            </a:r>
            <a:r>
              <a:rPr lang="de-CH" dirty="0" err="1" smtClean="0"/>
              <a:t>static</a:t>
            </a:r>
            <a:r>
              <a:rPr lang="de-CH" dirty="0" smtClean="0"/>
              <a:t> </a:t>
            </a:r>
            <a:r>
              <a:rPr lang="de-CH" dirty="0" err="1" smtClean="0"/>
              <a:t>during</a:t>
            </a:r>
            <a:r>
              <a:rPr lang="de-CH" dirty="0" smtClean="0"/>
              <a:t> all </a:t>
            </a:r>
            <a:r>
              <a:rPr lang="de-CH" dirty="0" err="1" smtClean="0"/>
              <a:t>rounds</a:t>
            </a:r>
            <a:endParaRPr lang="de-CH" dirty="0" smtClean="0"/>
          </a:p>
          <a:p>
            <a:pPr lvl="1">
              <a:buFontTx/>
              <a:buChar char="-"/>
            </a:pPr>
            <a:r>
              <a:rPr lang="de-CH" b="1" dirty="0" err="1"/>
              <a:t>a</a:t>
            </a:r>
            <a:r>
              <a:rPr lang="de-CH" b="1" dirty="0" err="1" smtClean="0"/>
              <a:t>dversarial</a:t>
            </a:r>
            <a:r>
              <a:rPr lang="de-CH" b="1" dirty="0" smtClean="0"/>
              <a:t> </a:t>
            </a:r>
            <a:r>
              <a:rPr lang="de-CH" b="1" dirty="0" err="1" smtClean="0"/>
              <a:t>bandit</a:t>
            </a:r>
            <a:r>
              <a:rPr lang="de-CH" dirty="0" smtClean="0"/>
              <a:t>: </a:t>
            </a:r>
            <a:r>
              <a:rPr lang="de-CH" dirty="0" err="1" smtClean="0"/>
              <a:t>bandit</a:t>
            </a:r>
            <a:r>
              <a:rPr lang="de-CH" dirty="0" smtClean="0"/>
              <a:t> </a:t>
            </a:r>
            <a:r>
              <a:rPr lang="de-CH" dirty="0" err="1" smtClean="0"/>
              <a:t>allowed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/>
              <a:t> </a:t>
            </a:r>
            <a:r>
              <a:rPr lang="de-CH" dirty="0" err="1" smtClean="0"/>
              <a:t>change</a:t>
            </a:r>
            <a:r>
              <a:rPr lang="de-CH" dirty="0" smtClean="0"/>
              <a:t> </a:t>
            </a:r>
            <a:r>
              <a:rPr lang="de-CH" dirty="0" err="1" smtClean="0"/>
              <a:t>payouts</a:t>
            </a:r>
            <a:r>
              <a:rPr lang="de-CH" dirty="0" smtClean="0"/>
              <a:t> in </a:t>
            </a:r>
            <a:r>
              <a:rPr lang="de-CH" dirty="0" err="1" smtClean="0"/>
              <a:t>each</a:t>
            </a:r>
            <a:r>
              <a:rPr lang="de-CH" dirty="0" smtClean="0"/>
              <a:t> </a:t>
            </a:r>
            <a:r>
              <a:rPr lang="de-CH" dirty="0" err="1" smtClean="0"/>
              <a:t>round</a:t>
            </a:r>
            <a:endParaRPr lang="de-CH" dirty="0" smtClean="0"/>
          </a:p>
          <a:p>
            <a:pPr lvl="1">
              <a:buFontTx/>
              <a:buChar char="-"/>
            </a:pPr>
            <a:r>
              <a:rPr lang="de-CH" b="1" dirty="0" err="1" smtClean="0"/>
              <a:t>Markovian</a:t>
            </a:r>
            <a:r>
              <a:rPr lang="de-CH" b="1" dirty="0" smtClean="0"/>
              <a:t> </a:t>
            </a:r>
            <a:r>
              <a:rPr lang="de-CH" b="1" dirty="0" err="1" smtClean="0"/>
              <a:t>bandit</a:t>
            </a:r>
            <a:r>
              <a:rPr lang="de-CH" dirty="0" smtClean="0"/>
              <a:t>: </a:t>
            </a:r>
            <a:r>
              <a:rPr lang="de-CH" dirty="0" err="1" smtClean="0"/>
              <a:t>state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activated</a:t>
            </a:r>
            <a:r>
              <a:rPr lang="de-CH" dirty="0" smtClean="0"/>
              <a:t> arm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allowed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change</a:t>
            </a:r>
            <a:r>
              <a:rPr lang="de-CH" dirty="0" smtClean="0"/>
              <a:t> after </a:t>
            </a:r>
            <a:r>
              <a:rPr lang="de-CH" dirty="0" err="1" smtClean="0"/>
              <a:t>usage</a:t>
            </a:r>
            <a:r>
              <a:rPr lang="de-CH" dirty="0"/>
              <a:t> </a:t>
            </a:r>
            <a:r>
              <a:rPr lang="de-CH" dirty="0" smtClean="0"/>
              <a:t>(in «</a:t>
            </a:r>
            <a:r>
              <a:rPr lang="de-CH" dirty="0" err="1" smtClean="0"/>
              <a:t>Markovian</a:t>
            </a:r>
            <a:r>
              <a:rPr lang="de-CH" dirty="0" smtClean="0"/>
              <a:t> style»)</a:t>
            </a:r>
            <a:endParaRPr lang="de-CH" b="1" dirty="0" smtClean="0"/>
          </a:p>
        </p:txBody>
      </p:sp>
      <p:pic>
        <p:nvPicPr>
          <p:cNvPr id="1026" name="Picture 2" descr="Godin Bandi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1" t="33435" r="54846" b="22117"/>
          <a:stretch/>
        </p:blipFill>
        <p:spPr bwMode="auto">
          <a:xfrm>
            <a:off x="6516216" y="3645024"/>
            <a:ext cx="2332284" cy="268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98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Markovian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bandits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96232" y="3987061"/>
            <a:ext cx="1267456" cy="646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4458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274808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4791748" y="2977605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2" name="Rechteck 11"/>
          <p:cNvSpPr/>
          <p:nvPr/>
        </p:nvSpPr>
        <p:spPr>
          <a:xfrm>
            <a:off x="7020272" y="2974107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3" name="Textfeld 12"/>
          <p:cNvSpPr txBox="1"/>
          <p:nvPr/>
        </p:nvSpPr>
        <p:spPr>
          <a:xfrm>
            <a:off x="228749" y="3987061"/>
            <a:ext cx="1894979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Machine</a:t>
            </a:r>
            <a:r>
              <a:rPr lang="de-CH" sz="2800" dirty="0" smtClean="0"/>
              <a:t> </a:t>
            </a:r>
          </a:p>
          <a:p>
            <a:r>
              <a:rPr lang="de-CH" sz="2800" dirty="0" err="1" smtClean="0"/>
              <a:t>number</a:t>
            </a:r>
            <a:endParaRPr lang="de-CH" sz="2800" dirty="0"/>
          </a:p>
        </p:txBody>
      </p:sp>
      <p:sp>
        <p:nvSpPr>
          <p:cNvPr id="14" name="Textfeld 13"/>
          <p:cNvSpPr txBox="1"/>
          <p:nvPr/>
        </p:nvSpPr>
        <p:spPr>
          <a:xfrm>
            <a:off x="2483768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1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88792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2</a:t>
            </a:r>
            <a:endParaRPr lang="de-CH" sz="3500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6184294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i</a:t>
            </a:r>
            <a:endParaRPr lang="de-CH" sz="3500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8236697" y="418824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K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4723420" y="4264356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19" name="Textfeld 18"/>
          <p:cNvSpPr txBox="1"/>
          <p:nvPr/>
        </p:nvSpPr>
        <p:spPr>
          <a:xfrm>
            <a:off x="6792241" y="4209255"/>
            <a:ext cx="10201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24" name="Textfeld 23"/>
          <p:cNvSpPr txBox="1"/>
          <p:nvPr/>
        </p:nvSpPr>
        <p:spPr>
          <a:xfrm>
            <a:off x="182470" y="1556792"/>
            <a:ext cx="1941258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/>
              <a:t>s</a:t>
            </a:r>
            <a:r>
              <a:rPr lang="de-CH" sz="2800" dirty="0" err="1" smtClean="0"/>
              <a:t>tate</a:t>
            </a:r>
            <a:r>
              <a:rPr lang="de-CH" sz="2800" dirty="0" smtClean="0"/>
              <a:t> </a:t>
            </a:r>
            <a:r>
              <a:rPr lang="de-CH" sz="2800" dirty="0" err="1" smtClean="0"/>
              <a:t>of</a:t>
            </a:r>
            <a:r>
              <a:rPr lang="de-CH" sz="2800" dirty="0" smtClean="0"/>
              <a:t> </a:t>
            </a:r>
          </a:p>
          <a:p>
            <a:r>
              <a:rPr lang="de-CH" sz="2800" dirty="0" err="1"/>
              <a:t>m</a:t>
            </a:r>
            <a:r>
              <a:rPr lang="de-CH" sz="2800" dirty="0" err="1" smtClean="0"/>
              <a:t>achine</a:t>
            </a:r>
            <a:endParaRPr lang="de-CH" sz="2800" dirty="0"/>
          </a:p>
        </p:txBody>
      </p:sp>
      <p:graphicFrame>
        <p:nvGraphicFramePr>
          <p:cNvPr id="30" name="Diagramm 29"/>
          <p:cNvGraphicFramePr/>
          <p:nvPr>
            <p:extLst>
              <p:ext uri="{D42A27DB-BD31-4B8C-83A1-F6EECF244321}">
                <p14:modId xmlns:p14="http://schemas.microsoft.com/office/powerpoint/2010/main" val="417531167"/>
              </p:ext>
            </p:extLst>
          </p:nvPr>
        </p:nvGraphicFramePr>
        <p:xfrm>
          <a:off x="2004330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3" name="Diagramm 32"/>
          <p:cNvGraphicFramePr/>
          <p:nvPr>
            <p:extLst>
              <p:ext uri="{D42A27DB-BD31-4B8C-83A1-F6EECF244321}">
                <p14:modId xmlns:p14="http://schemas.microsoft.com/office/powerpoint/2010/main" val="19285581"/>
              </p:ext>
            </p:extLst>
          </p:nvPr>
        </p:nvGraphicFramePr>
        <p:xfrm>
          <a:off x="3300474" y="1484784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35" name="Diagramm 34"/>
          <p:cNvGraphicFramePr/>
          <p:nvPr>
            <p:extLst>
              <p:ext uri="{D42A27DB-BD31-4B8C-83A1-F6EECF244321}">
                <p14:modId xmlns:p14="http://schemas.microsoft.com/office/powerpoint/2010/main" val="3291146017"/>
              </p:ext>
            </p:extLst>
          </p:nvPr>
        </p:nvGraphicFramePr>
        <p:xfrm>
          <a:off x="5588656" y="1556792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39" name="Diagramm 38"/>
          <p:cNvGraphicFramePr/>
          <p:nvPr>
            <p:extLst>
              <p:ext uri="{D42A27DB-BD31-4B8C-83A1-F6EECF244321}">
                <p14:modId xmlns:p14="http://schemas.microsoft.com/office/powerpoint/2010/main" val="764943184"/>
              </p:ext>
            </p:extLst>
          </p:nvPr>
        </p:nvGraphicFramePr>
        <p:xfrm>
          <a:off x="7656450" y="1628800"/>
          <a:ext cx="1487550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</p:spTree>
    <p:extLst>
      <p:ext uri="{BB962C8B-B14F-4D97-AF65-F5344CB8AC3E}">
        <p14:creationId xmlns:p14="http://schemas.microsoft.com/office/powerpoint/2010/main" val="237054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Prolem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How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maximize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:r>
                  <a:rPr lang="de-CH" dirty="0"/>
                  <a:t>Objective: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  <a:ea typeface="Cambria Math"/>
                      </a:rPr>
                      <m:t>𝛽</m:t>
                    </m:r>
                  </m:oMath>
                </a14:m>
                <a:r>
                  <a:rPr lang="de-CH" dirty="0"/>
                  <a:t>-</a:t>
                </a:r>
                <a:r>
                  <a:rPr lang="de-CH" dirty="0" err="1"/>
                  <a:t>discounted</a:t>
                </a:r>
                <a:r>
                  <a:rPr lang="de-CH" dirty="0"/>
                  <a:t> </a:t>
                </a:r>
                <a:r>
                  <a:rPr lang="de-CH" dirty="0" err="1"/>
                  <a:t>reward</a:t>
                </a:r>
                <a:r>
                  <a:rPr lang="de-CH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de-CH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de-CH" dirty="0"/>
                  <a:t>: arm </a:t>
                </a:r>
                <a:r>
                  <a:rPr lang="de-CH" dirty="0" err="1"/>
                  <a:t>pulled</a:t>
                </a:r>
                <a:r>
                  <a:rPr lang="de-CH" dirty="0"/>
                  <a:t> at time t)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i="1">
                          <a:latin typeface="Cambria Math"/>
                          <a:ea typeface="Cambria Math"/>
                        </a:rPr>
                        <m:t>𝔼</m:t>
                      </m:r>
                      <m:d>
                        <m:dPr>
                          <m:begChr m:val="["/>
                          <m:endChr m:val="]"/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e-CH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  <m:sub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de-CH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de-CH" i="1">
                          <a:latin typeface="Cambria Math"/>
                          <a:ea typeface="Cambria Math"/>
                        </a:rPr>
                        <m:t>,  0&lt;</m:t>
                      </m:r>
                      <m:r>
                        <a:rPr lang="de-CH" i="1">
                          <a:latin typeface="Cambria Math"/>
                          <a:ea typeface="Cambria Math"/>
                        </a:rPr>
                        <m:t>𝛽</m:t>
                      </m:r>
                      <m:r>
                        <a:rPr lang="de-CH" i="1">
                          <a:latin typeface="Cambria Math"/>
                          <a:ea typeface="Cambria Math"/>
                        </a:rPr>
                        <m:t>&lt;1</m:t>
                      </m:r>
                    </m:oMath>
                  </m:oMathPara>
                </a14:m>
                <a:endParaRPr lang="de-CH" dirty="0" smtClean="0"/>
              </a:p>
              <a:p>
                <a:pPr marL="0" indent="0">
                  <a:buNone/>
                </a:pPr>
                <a:endParaRPr lang="de-CH" dirty="0"/>
              </a:p>
              <a:p>
                <a:r>
                  <a:rPr lang="de-CH" dirty="0" err="1" smtClean="0"/>
                  <a:t>Possible</a:t>
                </a:r>
                <a:r>
                  <a:rPr lang="de-CH" dirty="0" smtClean="0"/>
                  <a:t> Solution: </a:t>
                </a:r>
                <a:r>
                  <a:rPr lang="de-CH" b="1" dirty="0" smtClean="0"/>
                  <a:t>Dynamic </a:t>
                </a:r>
                <a:r>
                  <a:rPr lang="de-CH" b="1" dirty="0" err="1" smtClean="0"/>
                  <a:t>Programming</a:t>
                </a:r>
                <a:r>
                  <a:rPr lang="de-CH" b="1" dirty="0" smtClean="0"/>
                  <a:t> Solution </a:t>
                </a:r>
                <a:r>
                  <a:rPr lang="de-CH" dirty="0" smtClean="0">
                    <a:sym typeface="Wingdings" panose="05000000000000000000" pitchFamily="2" charset="2"/>
                  </a:rPr>
                  <a:t> 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computationally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very</a:t>
                </a:r>
                <a:r>
                  <a:rPr lang="de-CH" dirty="0" smtClean="0">
                    <a:sym typeface="Wingdings" panose="05000000000000000000" pitchFamily="2" charset="2"/>
                  </a:rPr>
                  <a:t> expensive</a:t>
                </a:r>
              </a:p>
              <a:p>
                <a:r>
                  <a:rPr lang="de-CH" dirty="0" err="1" smtClean="0">
                    <a:sym typeface="Wingdings" panose="05000000000000000000" pitchFamily="2" charset="2"/>
                  </a:rPr>
                  <a:t>Better</a:t>
                </a:r>
                <a:r>
                  <a:rPr lang="de-CH" dirty="0" smtClean="0">
                    <a:sym typeface="Wingdings" panose="05000000000000000000" pitchFamily="2" charset="2"/>
                  </a:rPr>
                  <a:t> Solution: </a:t>
                </a:r>
                <a:r>
                  <a:rPr lang="de-CH" b="1" dirty="0" smtClean="0">
                    <a:sym typeface="Wingdings" panose="05000000000000000000" pitchFamily="2" charset="2"/>
                  </a:rPr>
                  <a:t>Forward </a:t>
                </a:r>
                <a:r>
                  <a:rPr lang="de-CH" b="1" dirty="0" err="1" smtClean="0">
                    <a:sym typeface="Wingdings" panose="05000000000000000000" pitchFamily="2" charset="2"/>
                  </a:rPr>
                  <a:t>Indcution</a:t>
                </a:r>
                <a:r>
                  <a:rPr lang="de-CH" b="1" dirty="0">
                    <a:sym typeface="Wingdings" panose="05000000000000000000" pitchFamily="2" charset="2"/>
                  </a:rPr>
                  <a:t> </a:t>
                </a:r>
                <a:r>
                  <a:rPr lang="de-CH" dirty="0" smtClean="0">
                    <a:sym typeface="Wingdings" panose="05000000000000000000" pitchFamily="2" charset="2"/>
                  </a:rPr>
                  <a:t>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can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show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that</a:t>
                </a:r>
                <a:r>
                  <a:rPr lang="de-CH" dirty="0" smtClean="0">
                    <a:sym typeface="Wingdings" panose="05000000000000000000" pitchFamily="2" charset="2"/>
                  </a:rPr>
                  <a:t> optimal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solution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of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this</a:t>
                </a:r>
                <a:r>
                  <a:rPr lang="de-CH" dirty="0" smtClean="0">
                    <a:sym typeface="Wingdings" panose="05000000000000000000" pitchFamily="2" charset="2"/>
                  </a:rPr>
                  <a:t> type 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computationally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much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cheaper</a:t>
                </a:r>
                <a:endParaRPr lang="de-CH" dirty="0" smtClean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333" t="-202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613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Solution: Forward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induction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53136"/>
              </a:xfrm>
            </p:spPr>
            <p:txBody>
              <a:bodyPr>
                <a:normAutofit/>
              </a:bodyPr>
              <a:lstStyle/>
              <a:p>
                <a:r>
                  <a:rPr lang="de-CH" b="1" dirty="0" err="1" smtClean="0"/>
                  <a:t>Idea</a:t>
                </a:r>
                <a:r>
                  <a:rPr lang="de-CH" dirty="0" smtClean="0"/>
                  <a:t>: </a:t>
                </a:r>
                <a:r>
                  <a:rPr lang="de-CH" dirty="0" err="1" smtClean="0"/>
                  <a:t>Allow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the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number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of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r>
                      <a:rPr lang="de-CH" i="1" smtClean="0"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r>
                  <a:rPr lang="de-CH" dirty="0" smtClean="0"/>
                  <a:t> </a:t>
                </a:r>
                <a:r>
                  <a:rPr lang="de-CH" dirty="0" err="1" smtClean="0"/>
                  <a:t>steps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over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which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we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look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ahead</a:t>
                </a:r>
                <a:r>
                  <a:rPr lang="de-CH" dirty="0" smtClean="0"/>
                  <a:t> at </a:t>
                </a:r>
                <a:r>
                  <a:rPr lang="de-CH" dirty="0" err="1" smtClean="0"/>
                  <a:t>each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stage</a:t>
                </a:r>
                <a:r>
                  <a:rPr lang="de-CH" dirty="0" smtClean="0"/>
                  <a:t>, </a:t>
                </a:r>
                <a:r>
                  <a:rPr lang="de-CH" dirty="0" err="1" smtClean="0"/>
                  <a:t>to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depend</a:t>
                </a:r>
                <a:r>
                  <a:rPr lang="de-CH" dirty="0" smtClean="0"/>
                  <a:t> on </a:t>
                </a:r>
                <a:r>
                  <a:rPr lang="de-CH" dirty="0" err="1" smtClean="0"/>
                  <a:t>how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system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evolves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while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these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steps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are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taking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place</a:t>
                </a:r>
                <a:r>
                  <a:rPr lang="de-CH" dirty="0" smtClean="0"/>
                  <a:t> </a:t>
                </a:r>
                <a:r>
                  <a:rPr lang="de-CH" dirty="0" smtClean="0">
                    <a:sym typeface="Wingdings" panose="05000000000000000000" pitchFamily="2" charset="2"/>
                  </a:rPr>
                  <a:t> i.e.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stopping</a:t>
                </a:r>
                <a:r>
                  <a:rPr lang="de-CH" dirty="0" smtClean="0">
                    <a:sym typeface="Wingdings" panose="05000000000000000000" pitchFamily="2" charset="2"/>
                  </a:rPr>
                  <a:t> time!</a:t>
                </a:r>
                <a:endParaRPr lang="de-CH" dirty="0" smtClean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53136"/>
              </a:xfrm>
              <a:blipFill rotWithShape="1">
                <a:blip r:embed="rId2"/>
                <a:stretch>
                  <a:fillRect l="-1630" t="-150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243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Car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journey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example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8840"/>
          </a:xfrm>
        </p:spPr>
        <p:txBody>
          <a:bodyPr>
            <a:normAutofit fontScale="85000" lnSpcReduction="20000"/>
          </a:bodyPr>
          <a:lstStyle/>
          <a:p>
            <a:r>
              <a:rPr lang="de-CH" b="1" dirty="0" smtClean="0"/>
              <a:t>Problem</a:t>
            </a:r>
            <a:r>
              <a:rPr lang="de-CH" dirty="0" smtClean="0"/>
              <a:t>: </a:t>
            </a:r>
          </a:p>
          <a:p>
            <a:pPr lvl="1"/>
            <a:r>
              <a:rPr lang="de-CH" dirty="0" err="1"/>
              <a:t>choose</a:t>
            </a:r>
            <a:r>
              <a:rPr lang="de-CH" dirty="0"/>
              <a:t> route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journey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</a:t>
            </a:r>
            <a:r>
              <a:rPr lang="de-CH" dirty="0" err="1"/>
              <a:t>car</a:t>
            </a:r>
            <a:endParaRPr lang="de-CH" dirty="0"/>
          </a:p>
          <a:p>
            <a:pPr lvl="1"/>
            <a:r>
              <a:rPr lang="de-CH" dirty="0" err="1"/>
              <a:t>Several</a:t>
            </a:r>
            <a:r>
              <a:rPr lang="de-CH" dirty="0"/>
              <a:t> different </a:t>
            </a:r>
            <a:r>
              <a:rPr lang="de-CH" dirty="0" err="1"/>
              <a:t>possible</a:t>
            </a:r>
            <a:r>
              <a:rPr lang="de-CH" dirty="0"/>
              <a:t> </a:t>
            </a:r>
            <a:r>
              <a:rPr lang="de-CH" dirty="0" err="1"/>
              <a:t>routes</a:t>
            </a:r>
            <a:r>
              <a:rPr lang="de-CH" dirty="0"/>
              <a:t>, all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i="1" dirty="0"/>
              <a:t>same </a:t>
            </a:r>
            <a:r>
              <a:rPr lang="de-CH" i="1" dirty="0" err="1" smtClean="0"/>
              <a:t>length</a:t>
            </a:r>
            <a:r>
              <a:rPr lang="de-CH" dirty="0" smtClean="0"/>
              <a:t>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itersect</a:t>
            </a:r>
            <a:r>
              <a:rPr lang="de-CH" dirty="0"/>
              <a:t> at </a:t>
            </a:r>
            <a:r>
              <a:rPr lang="de-CH" dirty="0" err="1"/>
              <a:t>various</a:t>
            </a:r>
            <a:r>
              <a:rPr lang="de-CH" dirty="0"/>
              <a:t> </a:t>
            </a:r>
            <a:r>
              <a:rPr lang="de-CH" dirty="0" err="1"/>
              <a:t>points</a:t>
            </a:r>
            <a:endParaRPr lang="de-CH" dirty="0"/>
          </a:p>
          <a:p>
            <a:pPr lvl="1"/>
            <a:r>
              <a:rPr lang="de-CH" dirty="0" err="1"/>
              <a:t>Objective</a:t>
            </a:r>
            <a:r>
              <a:rPr lang="de-CH" dirty="0"/>
              <a:t>: </a:t>
            </a:r>
            <a:r>
              <a:rPr lang="de-CH" dirty="0" err="1"/>
              <a:t>choose</a:t>
            </a:r>
            <a:r>
              <a:rPr lang="de-CH" dirty="0"/>
              <a:t> route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minimizes</a:t>
            </a:r>
            <a:r>
              <a:rPr lang="de-CH" dirty="0"/>
              <a:t> time </a:t>
            </a:r>
            <a:r>
              <a:rPr lang="de-CH" dirty="0" err="1"/>
              <a:t>taken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journey</a:t>
            </a:r>
            <a:r>
              <a:rPr lang="de-CH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815495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Car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journey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example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CH" b="1" dirty="0" smtClean="0"/>
              <a:t>Problem</a:t>
            </a:r>
            <a:r>
              <a:rPr lang="de-CH" dirty="0" smtClean="0"/>
              <a:t>: </a:t>
            </a:r>
          </a:p>
          <a:p>
            <a:pPr lvl="1"/>
            <a:r>
              <a:rPr lang="de-CH" dirty="0" err="1"/>
              <a:t>choose</a:t>
            </a:r>
            <a:r>
              <a:rPr lang="de-CH" dirty="0"/>
              <a:t> route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journey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</a:t>
            </a:r>
            <a:r>
              <a:rPr lang="de-CH" dirty="0" err="1"/>
              <a:t>car</a:t>
            </a:r>
            <a:endParaRPr lang="de-CH" dirty="0"/>
          </a:p>
          <a:p>
            <a:pPr lvl="1"/>
            <a:r>
              <a:rPr lang="de-CH" dirty="0" err="1"/>
              <a:t>Several</a:t>
            </a:r>
            <a:r>
              <a:rPr lang="de-CH" dirty="0"/>
              <a:t> different </a:t>
            </a:r>
            <a:r>
              <a:rPr lang="de-CH" dirty="0" err="1"/>
              <a:t>possible</a:t>
            </a:r>
            <a:r>
              <a:rPr lang="de-CH" dirty="0"/>
              <a:t> </a:t>
            </a:r>
            <a:r>
              <a:rPr lang="de-CH" dirty="0" err="1"/>
              <a:t>routes</a:t>
            </a:r>
            <a:r>
              <a:rPr lang="de-CH" dirty="0"/>
              <a:t>, all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i="1" dirty="0"/>
              <a:t>same </a:t>
            </a:r>
            <a:r>
              <a:rPr lang="de-CH" i="1" dirty="0" err="1" smtClean="0"/>
              <a:t>length</a:t>
            </a:r>
            <a:r>
              <a:rPr lang="de-CH" i="1" dirty="0" smtClean="0"/>
              <a:t>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itersect</a:t>
            </a:r>
            <a:r>
              <a:rPr lang="de-CH" dirty="0"/>
              <a:t> at </a:t>
            </a:r>
            <a:r>
              <a:rPr lang="de-CH" dirty="0" err="1"/>
              <a:t>various</a:t>
            </a:r>
            <a:r>
              <a:rPr lang="de-CH" dirty="0"/>
              <a:t> </a:t>
            </a:r>
            <a:r>
              <a:rPr lang="de-CH" dirty="0" err="1"/>
              <a:t>points</a:t>
            </a:r>
            <a:endParaRPr lang="de-CH" dirty="0"/>
          </a:p>
          <a:p>
            <a:pPr lvl="1"/>
            <a:r>
              <a:rPr lang="de-CH" dirty="0" err="1"/>
              <a:t>Objective</a:t>
            </a:r>
            <a:r>
              <a:rPr lang="de-CH" dirty="0"/>
              <a:t>: </a:t>
            </a:r>
            <a:r>
              <a:rPr lang="de-CH" dirty="0" err="1"/>
              <a:t>choose</a:t>
            </a:r>
            <a:r>
              <a:rPr lang="de-CH" dirty="0"/>
              <a:t> route </a:t>
            </a:r>
            <a:r>
              <a:rPr lang="de-CH" dirty="0" err="1"/>
              <a:t>which</a:t>
            </a:r>
            <a:r>
              <a:rPr lang="de-CH" dirty="0"/>
              <a:t> </a:t>
            </a:r>
            <a:r>
              <a:rPr lang="de-CH" dirty="0" err="1"/>
              <a:t>minimizes</a:t>
            </a:r>
            <a:r>
              <a:rPr lang="de-CH" dirty="0"/>
              <a:t> time </a:t>
            </a:r>
            <a:r>
              <a:rPr lang="de-CH" dirty="0" err="1"/>
              <a:t>taken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journey</a:t>
            </a:r>
            <a:r>
              <a:rPr lang="de-CH" dirty="0"/>
              <a:t>  </a:t>
            </a:r>
          </a:p>
          <a:p>
            <a:r>
              <a:rPr lang="de-CH" b="1" dirty="0" smtClean="0"/>
              <a:t>Model</a:t>
            </a:r>
            <a:r>
              <a:rPr lang="de-CH" dirty="0" smtClean="0"/>
              <a:t>:</a:t>
            </a:r>
          </a:p>
          <a:p>
            <a:pPr lvl="1"/>
            <a:r>
              <a:rPr lang="de-CH" dirty="0" err="1"/>
              <a:t>Markov</a:t>
            </a:r>
            <a:r>
              <a:rPr lang="de-CH" dirty="0"/>
              <a:t> </a:t>
            </a:r>
            <a:r>
              <a:rPr lang="de-CH" dirty="0" err="1"/>
              <a:t>decision</a:t>
            </a:r>
            <a:r>
              <a:rPr lang="de-CH" dirty="0"/>
              <a:t> </a:t>
            </a:r>
            <a:r>
              <a:rPr lang="de-CH" dirty="0" err="1"/>
              <a:t>process</a:t>
            </a:r>
            <a:endParaRPr lang="de-CH" dirty="0"/>
          </a:p>
          <a:p>
            <a:pPr lvl="1"/>
            <a:r>
              <a:rPr lang="de-CH" dirty="0" err="1"/>
              <a:t>Distance</a:t>
            </a:r>
            <a:r>
              <a:rPr lang="de-CH" dirty="0"/>
              <a:t> </a:t>
            </a:r>
            <a:r>
              <a:rPr lang="de-CH" dirty="0" err="1"/>
              <a:t>covered</a:t>
            </a:r>
            <a:r>
              <a:rPr lang="de-CH" dirty="0"/>
              <a:t> so </a:t>
            </a:r>
            <a:r>
              <a:rPr lang="de-CH" dirty="0" err="1"/>
              <a:t>far</a:t>
            </a:r>
            <a:r>
              <a:rPr lang="de-CH" dirty="0"/>
              <a:t> = «time» variable </a:t>
            </a:r>
          </a:p>
          <a:p>
            <a:pPr lvl="1"/>
            <a:r>
              <a:rPr lang="de-CH" dirty="0"/>
              <a:t>Time </a:t>
            </a:r>
            <a:r>
              <a:rPr lang="de-CH" dirty="0" err="1"/>
              <a:t>take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 smtClean="0"/>
              <a:t>cover</a:t>
            </a:r>
            <a:r>
              <a:rPr lang="de-CH" dirty="0" smtClean="0"/>
              <a:t> </a:t>
            </a:r>
            <a:r>
              <a:rPr lang="de-CH" dirty="0" err="1"/>
              <a:t>each</a:t>
            </a:r>
            <a:r>
              <a:rPr lang="de-CH" dirty="0"/>
              <a:t> </a:t>
            </a:r>
            <a:r>
              <a:rPr lang="de-CH" dirty="0" err="1"/>
              <a:t>successive</a:t>
            </a:r>
            <a:r>
              <a:rPr lang="de-CH" dirty="0"/>
              <a:t> </a:t>
            </a:r>
            <a:r>
              <a:rPr lang="de-CH" dirty="0" err="1" smtClean="0"/>
              <a:t>mile</a:t>
            </a:r>
            <a:r>
              <a:rPr lang="de-CH" dirty="0" smtClean="0"/>
              <a:t> = negative </a:t>
            </a:r>
            <a:r>
              <a:rPr lang="de-CH" dirty="0" err="1"/>
              <a:t>reward</a:t>
            </a:r>
            <a:endParaRPr lang="de-CH" dirty="0"/>
          </a:p>
          <a:p>
            <a:pPr lvl="1"/>
            <a:r>
              <a:rPr lang="de-CH" dirty="0" err="1"/>
              <a:t>position</a:t>
            </a:r>
            <a:r>
              <a:rPr lang="de-CH" dirty="0"/>
              <a:t>=</a:t>
            </a:r>
            <a:r>
              <a:rPr lang="de-CH" dirty="0" err="1"/>
              <a:t>state</a:t>
            </a:r>
            <a:endParaRPr lang="de-CH" dirty="0"/>
          </a:p>
          <a:p>
            <a:pPr lvl="1"/>
            <a:r>
              <a:rPr lang="de-CH" dirty="0"/>
              <a:t>Action </a:t>
            </a:r>
            <a:r>
              <a:rPr lang="de-CH" dirty="0" err="1"/>
              <a:t>space</a:t>
            </a:r>
            <a:r>
              <a:rPr lang="de-CH" dirty="0"/>
              <a:t> = </a:t>
            </a:r>
            <a:r>
              <a:rPr lang="de-CH" dirty="0" err="1"/>
              <a:t>roads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continue</a:t>
            </a:r>
            <a:r>
              <a:rPr lang="de-CH" dirty="0"/>
              <a:t> at </a:t>
            </a:r>
            <a:r>
              <a:rPr lang="de-CH" dirty="0" err="1" smtClean="0"/>
              <a:t>crossroads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5225854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Car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journey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example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de-CH" b="1" dirty="0" smtClean="0"/>
                  <a:t>Suboptimality</a:t>
                </a:r>
                <a:r>
                  <a:rPr lang="de-CH" dirty="0" smtClean="0"/>
                  <a:t>:</a:t>
                </a:r>
              </a:p>
              <a:p>
                <a:pPr lvl="1"/>
                <a:r>
                  <a:rPr lang="de-CH" dirty="0" smtClean="0"/>
                  <a:t>1</a:t>
                </a:r>
                <a:r>
                  <a:rPr lang="de-CH" sz="2600" dirty="0" smtClean="0"/>
                  <a:t>st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stage</a:t>
                </a:r>
                <a:r>
                  <a:rPr lang="de-CH" dirty="0" smtClean="0"/>
                  <a:t> in </a:t>
                </a:r>
                <a:r>
                  <a:rPr lang="de-CH" dirty="0" err="1" smtClean="0"/>
                  <a:t>forward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induction</a:t>
                </a:r>
                <a:r>
                  <a:rPr lang="de-CH" dirty="0" smtClean="0"/>
                  <a:t> </a:t>
                </a:r>
                <a:r>
                  <a:rPr lang="de-CH" dirty="0" smtClean="0">
                    <a:sym typeface="Wingdings" panose="05000000000000000000" pitchFamily="2" charset="2"/>
                  </a:rPr>
                  <a:t> find route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de-CH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𝜁</m:t>
                        </m:r>
                      </m:e>
                      <m:sub>
                        <m:r>
                          <a:rPr lang="de-CH" b="0" i="1" smtClean="0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CH" dirty="0" smtClean="0"/>
                  <a:t> </a:t>
                </a:r>
                <a:r>
                  <a:rPr lang="de-CH" dirty="0" err="1" smtClean="0"/>
                  <a:t>and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distance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CH" dirty="0" smtClean="0"/>
                  <a:t> along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𝜁</m:t>
                        </m:r>
                      </m:e>
                      <m:sub>
                        <m:r>
                          <a:rPr lang="de-CH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CH" dirty="0"/>
                  <a:t> </a:t>
                </a:r>
                <a:r>
                  <a:rPr lang="de-CH" dirty="0" err="1" smtClean="0"/>
                  <a:t>from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the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start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point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st.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average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speed</a:t>
                </a:r>
                <a:r>
                  <a:rPr lang="de-CH" dirty="0" smtClean="0"/>
                  <a:t> in </a:t>
                </a:r>
                <a:r>
                  <a:rPr lang="de-CH" dirty="0" err="1" smtClean="0"/>
                  <a:t>traveling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distance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de-CH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CH" dirty="0"/>
                  <a:t> along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𝜁</m:t>
                        </m:r>
                      </m:e>
                      <m:sub>
                        <m:r>
                          <a:rPr lang="de-CH" i="1">
                            <a:latin typeface="Cambria Math"/>
                            <a:ea typeface="Cambria Math"/>
                            <a:sym typeface="Wingdings" panose="05000000000000000000" pitchFamily="2" charset="2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CH" dirty="0" smtClean="0"/>
                  <a:t> maximized</a:t>
                </a:r>
              </a:p>
              <a:p>
                <a:pPr lvl="1"/>
                <a:r>
                  <a:rPr lang="de-CH" b="1" dirty="0" smtClean="0"/>
                  <a:t>Suboptimal route </a:t>
                </a:r>
                <a:r>
                  <a:rPr lang="de-CH" b="1" dirty="0" err="1" smtClean="0"/>
                  <a:t>example</a:t>
                </a:r>
                <a:r>
                  <a:rPr lang="de-CH" b="1" dirty="0" smtClean="0"/>
                  <a:t>: </a:t>
                </a:r>
              </a:p>
              <a:p>
                <a:pPr marL="914400" lvl="2" indent="0">
                  <a:buNone/>
                </a:pPr>
                <a:r>
                  <a:rPr lang="de-CH" dirty="0" smtClean="0"/>
                  <a:t>Start </a:t>
                </a:r>
                <a:r>
                  <a:rPr lang="de-CH" dirty="0" err="1" smtClean="0"/>
                  <a:t>with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short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stretch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of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highway</a:t>
                </a:r>
                <a:r>
                  <a:rPr lang="de-CH" dirty="0" smtClean="0"/>
                  <a:t>, </a:t>
                </a:r>
                <a:r>
                  <a:rPr lang="de-CH" dirty="0" err="1" smtClean="0"/>
                  <a:t>followed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by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very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slow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section</a:t>
                </a:r>
                <a:r>
                  <a:rPr lang="de-CH" dirty="0" smtClean="0"/>
                  <a:t> </a:t>
                </a:r>
                <a:r>
                  <a:rPr lang="de-CH" b="1" dirty="0" smtClean="0"/>
                  <a:t>vs. </a:t>
                </a:r>
                <a:r>
                  <a:rPr lang="de-CH" dirty="0" err="1" smtClean="0"/>
                  <a:t>choose</a:t>
                </a:r>
                <a:r>
                  <a:rPr lang="de-CH" dirty="0" smtClean="0"/>
                  <a:t> a </a:t>
                </a:r>
                <a:r>
                  <a:rPr lang="de-CH" dirty="0" err="1" smtClean="0"/>
                  <a:t>trunk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road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which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permits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good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steady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average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speed</a:t>
                </a:r>
                <a:r>
                  <a:rPr lang="de-CH" dirty="0"/>
                  <a:t> </a:t>
                </a:r>
                <a:r>
                  <a:rPr lang="de-CH" dirty="0" smtClean="0"/>
                  <a:t>(</a:t>
                </a:r>
                <a:r>
                  <a:rPr lang="de-CH" dirty="0" err="1" smtClean="0"/>
                  <a:t>over</a:t>
                </a:r>
                <a:r>
                  <a:rPr lang="de-CH" dirty="0" smtClean="0"/>
                  <a:t> all </a:t>
                </a:r>
                <a:r>
                  <a:rPr lang="de-CH" dirty="0" err="1" smtClean="0"/>
                  <a:t>faster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than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the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other</a:t>
                </a:r>
                <a:r>
                  <a:rPr lang="de-CH" dirty="0" smtClean="0"/>
                  <a:t>)</a:t>
                </a:r>
              </a:p>
              <a:p>
                <a:pPr lvl="1"/>
                <a:r>
                  <a:rPr lang="de-CH" b="1" dirty="0" smtClean="0"/>
                  <a:t>Trouble</a:t>
                </a:r>
                <a:r>
                  <a:rPr lang="de-CH" dirty="0" smtClean="0"/>
                  <a:t>: </a:t>
                </a:r>
              </a:p>
              <a:p>
                <a:pPr marL="914400" lvl="2" indent="0">
                  <a:buNone/>
                </a:pPr>
                <a:r>
                  <a:rPr lang="de-CH" dirty="0" err="1" smtClean="0"/>
                  <a:t>irrevocable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decisions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have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been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take</a:t>
                </a:r>
                <a:r>
                  <a:rPr lang="de-CH" dirty="0" smtClean="0"/>
                  <a:t> at </a:t>
                </a:r>
                <a:r>
                  <a:rPr lang="de-CH" dirty="0" err="1" smtClean="0"/>
                  <a:t>each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cross-roads</a:t>
                </a:r>
                <a:r>
                  <a:rPr lang="de-CH" dirty="0" smtClean="0"/>
                  <a:t> </a:t>
                </a:r>
                <a:r>
                  <a:rPr lang="de-CH" dirty="0" smtClean="0">
                    <a:sym typeface="Wingdings" panose="05000000000000000000" pitchFamily="2" charset="2"/>
                  </a:rPr>
                  <a:t>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there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are</a:t>
                </a:r>
                <a:r>
                  <a:rPr lang="de-CH" dirty="0" smtClean="0">
                    <a:sym typeface="Wingdings" panose="05000000000000000000" pitchFamily="2" charset="2"/>
                  </a:rPr>
                  <a:t> alternative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routes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that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are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avilable</a:t>
                </a:r>
                <a:r>
                  <a:rPr lang="de-CH" dirty="0" smtClean="0">
                    <a:sym typeface="Wingdings" panose="05000000000000000000" pitchFamily="2" charset="2"/>
                  </a:rPr>
                  <a:t> at a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stage</a:t>
                </a:r>
                <a:r>
                  <a:rPr lang="de-CH" dirty="0" smtClean="0">
                    <a:sym typeface="Wingdings" panose="05000000000000000000" pitchFamily="2" charset="2"/>
                  </a:rPr>
                  <a:t> but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aren’t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available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later</a:t>
                </a:r>
                <a:r>
                  <a:rPr lang="de-CH" dirty="0" smtClean="0">
                    <a:sym typeface="Wingdings" panose="05000000000000000000" pitchFamily="2" charset="2"/>
                  </a:rPr>
                  <a:t> on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if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they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are</a:t>
                </a:r>
                <a:r>
                  <a:rPr lang="de-CH" dirty="0" smtClean="0">
                    <a:sym typeface="Wingdings" panose="05000000000000000000" pitchFamily="2" charset="2"/>
                  </a:rPr>
                  <a:t> not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chosen</a:t>
                </a:r>
                <a:r>
                  <a:rPr lang="de-CH" dirty="0" smtClean="0">
                    <a:sym typeface="Wingdings" panose="05000000000000000000" pitchFamily="2" charset="2"/>
                  </a:rPr>
                  <a:t> </a:t>
                </a:r>
                <a:r>
                  <a:rPr lang="de-CH" b="1" dirty="0" err="1" smtClean="0">
                    <a:sym typeface="Wingdings" panose="05000000000000000000" pitchFamily="2" charset="2"/>
                  </a:rPr>
                  <a:t>irrevocable</a:t>
                </a:r>
                <a:r>
                  <a:rPr lang="de-CH" b="1" dirty="0" smtClean="0">
                    <a:sym typeface="Wingdings" panose="05000000000000000000" pitchFamily="2" charset="2"/>
                  </a:rPr>
                  <a:t> </a:t>
                </a:r>
                <a:r>
                  <a:rPr lang="de-CH" b="1" dirty="0" err="1" smtClean="0">
                    <a:sym typeface="Wingdings" panose="05000000000000000000" pitchFamily="2" charset="2"/>
                  </a:rPr>
                  <a:t>decisions</a:t>
                </a:r>
                <a:endParaRPr lang="de-CH" b="1" dirty="0" smtClean="0">
                  <a:sym typeface="Wingdings" panose="05000000000000000000" pitchFamily="2" charset="2"/>
                </a:endParaRPr>
              </a:p>
              <a:p>
                <a:pPr lvl="1"/>
                <a:endParaRPr lang="de-CH" dirty="0"/>
              </a:p>
              <a:p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350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63408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Optimality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of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forward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induction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Forward </a:t>
            </a:r>
            <a:r>
              <a:rPr lang="de-CH" dirty="0" err="1" smtClean="0"/>
              <a:t>induction</a:t>
            </a:r>
            <a:r>
              <a:rPr lang="de-CH" dirty="0" smtClean="0"/>
              <a:t> optimal </a:t>
            </a:r>
            <a:r>
              <a:rPr lang="de-CH" dirty="0" err="1" smtClean="0"/>
              <a:t>if</a:t>
            </a:r>
            <a:r>
              <a:rPr lang="de-CH" dirty="0" smtClean="0"/>
              <a:t> </a:t>
            </a:r>
            <a:r>
              <a:rPr lang="de-CH" dirty="0" err="1" smtClean="0"/>
              <a:t>decisions</a:t>
            </a:r>
            <a:r>
              <a:rPr lang="de-CH" dirty="0" smtClean="0"/>
              <a:t> not </a:t>
            </a:r>
            <a:r>
              <a:rPr lang="de-CH" dirty="0" err="1" smtClean="0"/>
              <a:t>irrevocable</a:t>
            </a:r>
            <a:r>
              <a:rPr lang="de-CH" dirty="0" smtClean="0"/>
              <a:t> </a:t>
            </a:r>
          </a:p>
          <a:p>
            <a:r>
              <a:rPr lang="de-CH" b="1" dirty="0" err="1" smtClean="0"/>
              <a:t>Irrevocable</a:t>
            </a:r>
            <a:r>
              <a:rPr lang="de-CH" dirty="0" smtClean="0"/>
              <a:t>: </a:t>
            </a:r>
          </a:p>
          <a:p>
            <a:pPr marL="457200" lvl="1" indent="0">
              <a:buNone/>
            </a:pPr>
            <a:r>
              <a:rPr lang="de-CH" dirty="0" err="1" smtClean="0"/>
              <a:t>any</a:t>
            </a:r>
            <a:r>
              <a:rPr lang="de-CH" dirty="0" smtClean="0"/>
              <a:t> alternative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avilable</a:t>
            </a:r>
            <a:r>
              <a:rPr lang="de-CH" dirty="0" smtClean="0"/>
              <a:t> at </a:t>
            </a:r>
            <a:r>
              <a:rPr lang="de-CH" dirty="0" err="1" smtClean="0"/>
              <a:t>any</a:t>
            </a:r>
            <a:r>
              <a:rPr lang="de-CH" dirty="0" smtClean="0"/>
              <a:t> </a:t>
            </a:r>
            <a:r>
              <a:rPr lang="de-CH" dirty="0" err="1" smtClean="0"/>
              <a:t>stage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not </a:t>
            </a:r>
            <a:r>
              <a:rPr lang="de-CH" dirty="0" err="1" smtClean="0"/>
              <a:t>chosen</a:t>
            </a:r>
            <a:r>
              <a:rPr lang="de-CH" dirty="0" smtClean="0"/>
              <a:t>, </a:t>
            </a:r>
            <a:r>
              <a:rPr lang="de-CH" dirty="0" err="1" smtClean="0"/>
              <a:t>my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chosen</a:t>
            </a:r>
            <a:r>
              <a:rPr lang="de-CH" dirty="0" smtClean="0"/>
              <a:t> at a </a:t>
            </a:r>
            <a:r>
              <a:rPr lang="de-CH" dirty="0" err="1" smtClean="0"/>
              <a:t>later</a:t>
            </a:r>
            <a:r>
              <a:rPr lang="de-CH" dirty="0" smtClean="0"/>
              <a:t> </a:t>
            </a:r>
            <a:r>
              <a:rPr lang="de-CH" dirty="0" err="1" smtClean="0"/>
              <a:t>stage</a:t>
            </a:r>
            <a:r>
              <a:rPr lang="de-CH" dirty="0" smtClean="0"/>
              <a:t> (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exactly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same </a:t>
            </a:r>
            <a:r>
              <a:rPr lang="de-CH" dirty="0" err="1" smtClean="0"/>
              <a:t>sequence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rewards</a:t>
            </a:r>
            <a:r>
              <a:rPr lang="de-CH" dirty="0" smtClean="0"/>
              <a:t> (</a:t>
            </a:r>
            <a:r>
              <a:rPr lang="de-CH" dirty="0" err="1" smtClean="0"/>
              <a:t>appart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discount</a:t>
            </a:r>
            <a:r>
              <a:rPr lang="de-CH" dirty="0" smtClean="0"/>
              <a:t> </a:t>
            </a:r>
            <a:r>
              <a:rPr lang="de-CH" dirty="0" err="1" smtClean="0"/>
              <a:t>factor</a:t>
            </a:r>
            <a:r>
              <a:rPr lang="de-CH" dirty="0" smtClean="0"/>
              <a:t>))</a:t>
            </a:r>
          </a:p>
          <a:p>
            <a:r>
              <a:rPr lang="de-CH" b="1" dirty="0" err="1" smtClean="0"/>
              <a:t>Optimality</a:t>
            </a:r>
            <a:r>
              <a:rPr lang="de-CH" b="1" dirty="0" smtClean="0"/>
              <a:t> </a:t>
            </a:r>
            <a:r>
              <a:rPr lang="de-CH" b="1" dirty="0" err="1" smtClean="0"/>
              <a:t>for</a:t>
            </a:r>
            <a:r>
              <a:rPr lang="de-CH" b="1" dirty="0" smtClean="0"/>
              <a:t> </a:t>
            </a:r>
            <a:r>
              <a:rPr lang="de-CH" b="1" dirty="0" err="1" smtClean="0"/>
              <a:t>Markovian</a:t>
            </a:r>
            <a:r>
              <a:rPr lang="de-CH" b="1" dirty="0" smtClean="0"/>
              <a:t> </a:t>
            </a:r>
            <a:r>
              <a:rPr lang="de-CH" b="1" dirty="0" err="1" smtClean="0"/>
              <a:t>bandits</a:t>
            </a:r>
            <a:r>
              <a:rPr lang="de-CH" dirty="0" smtClean="0"/>
              <a:t>:</a:t>
            </a:r>
          </a:p>
          <a:p>
            <a:pPr marL="457200" lvl="1" indent="0">
              <a:buNone/>
            </a:pPr>
            <a:r>
              <a:rPr lang="de-CH" dirty="0" err="1" smtClean="0"/>
              <a:t>decisions</a:t>
            </a:r>
            <a:r>
              <a:rPr lang="de-CH" dirty="0" smtClean="0"/>
              <a:t> </a:t>
            </a:r>
            <a:r>
              <a:rPr lang="de-CH" dirty="0" err="1" smtClean="0"/>
              <a:t>made</a:t>
            </a:r>
            <a:r>
              <a:rPr lang="de-CH" dirty="0" smtClean="0"/>
              <a:t> not </a:t>
            </a:r>
            <a:r>
              <a:rPr lang="de-CH" dirty="0" err="1" smtClean="0"/>
              <a:t>irrevocable</a:t>
            </a:r>
            <a:r>
              <a:rPr lang="de-CH" dirty="0" smtClean="0"/>
              <a:t>, i.e. </a:t>
            </a:r>
            <a:r>
              <a:rPr lang="de-CH" dirty="0" err="1" smtClean="0"/>
              <a:t>any</a:t>
            </a:r>
            <a:r>
              <a:rPr lang="de-CH" dirty="0" smtClean="0"/>
              <a:t> alternative not </a:t>
            </a:r>
            <a:r>
              <a:rPr lang="de-CH" dirty="0" err="1" smtClean="0"/>
              <a:t>chosen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available</a:t>
            </a:r>
            <a:r>
              <a:rPr lang="de-CH" dirty="0" smtClean="0"/>
              <a:t> in </a:t>
            </a:r>
            <a:r>
              <a:rPr lang="de-CH" dirty="0" err="1" smtClean="0"/>
              <a:t>every</a:t>
            </a:r>
            <a:r>
              <a:rPr lang="de-CH" dirty="0" smtClean="0"/>
              <a:t> </a:t>
            </a:r>
            <a:r>
              <a:rPr lang="de-CH" dirty="0" err="1" smtClean="0"/>
              <a:t>upcomming</a:t>
            </a:r>
            <a:r>
              <a:rPr lang="de-CH" dirty="0" smtClean="0"/>
              <a:t> time (</a:t>
            </a:r>
            <a:r>
              <a:rPr lang="de-CH" dirty="0" err="1" smtClean="0"/>
              <a:t>because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freezing</a:t>
            </a:r>
            <a:r>
              <a:rPr lang="de-CH" dirty="0" smtClean="0"/>
              <a:t>) </a:t>
            </a:r>
          </a:p>
          <a:p>
            <a:pPr marL="457200" lvl="1" indent="0">
              <a:buNone/>
            </a:pPr>
            <a:r>
              <a:rPr lang="de-CH" dirty="0">
                <a:sym typeface="Wingdings" panose="05000000000000000000" pitchFamily="2" charset="2"/>
              </a:rPr>
              <a:t>	 Forward </a:t>
            </a:r>
            <a:r>
              <a:rPr lang="de-CH" dirty="0" err="1">
                <a:sym typeface="Wingdings" panose="05000000000000000000" pitchFamily="2" charset="2"/>
              </a:rPr>
              <a:t>induction</a:t>
            </a:r>
            <a:r>
              <a:rPr lang="de-CH" dirty="0">
                <a:sym typeface="Wingdings" panose="05000000000000000000" pitchFamily="2" charset="2"/>
              </a:rPr>
              <a:t> </a:t>
            </a:r>
            <a:r>
              <a:rPr lang="de-CH" b="1" dirty="0" smtClean="0">
                <a:sym typeface="Wingdings" panose="05000000000000000000" pitchFamily="2" charset="2"/>
              </a:rPr>
              <a:t>optimal </a:t>
            </a:r>
            <a:r>
              <a:rPr lang="de-CH" b="1" dirty="0" err="1" smtClean="0">
                <a:sym typeface="Wingdings" panose="05000000000000000000" pitchFamily="2" charset="2"/>
              </a:rPr>
              <a:t>for</a:t>
            </a:r>
            <a:r>
              <a:rPr lang="de-CH" b="1" dirty="0" smtClean="0">
                <a:sym typeface="Wingdings" panose="05000000000000000000" pitchFamily="2" charset="2"/>
              </a:rPr>
              <a:t> </a:t>
            </a:r>
            <a:r>
              <a:rPr lang="de-CH" b="1" dirty="0" err="1" smtClean="0">
                <a:sym typeface="Wingdings" panose="05000000000000000000" pitchFamily="2" charset="2"/>
              </a:rPr>
              <a:t>Markovian</a:t>
            </a:r>
            <a:r>
              <a:rPr lang="de-CH" b="1" dirty="0" smtClean="0">
                <a:sym typeface="Wingdings" panose="05000000000000000000" pitchFamily="2" charset="2"/>
              </a:rPr>
              <a:t> </a:t>
            </a:r>
            <a:r>
              <a:rPr lang="de-CH" b="1" dirty="0" err="1" smtClean="0">
                <a:sym typeface="Wingdings" panose="05000000000000000000" pitchFamily="2" charset="2"/>
              </a:rPr>
              <a:t>bandits</a:t>
            </a:r>
            <a:endParaRPr lang="de-CH" b="1" dirty="0"/>
          </a:p>
          <a:p>
            <a:endParaRPr lang="de-CH" dirty="0" smtClean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57972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Forward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induction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maximizations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53136"/>
              </a:xfrm>
            </p:spPr>
            <p:txBody>
              <a:bodyPr>
                <a:normAutofit/>
              </a:bodyPr>
              <a:lstStyle/>
              <a:p>
                <a:r>
                  <a:rPr lang="de-CH" dirty="0"/>
                  <a:t>2 </a:t>
                </a:r>
                <a:r>
                  <a:rPr lang="de-CH" dirty="0" err="1"/>
                  <a:t>maximizations</a:t>
                </a:r>
                <a:r>
                  <a:rPr lang="de-CH" dirty="0"/>
                  <a:t>:</a:t>
                </a:r>
              </a:p>
              <a:p>
                <a:pPr lvl="1"/>
                <a:r>
                  <a:rPr lang="de-CH" b="1" dirty="0" err="1"/>
                  <a:t>Inner</a:t>
                </a:r>
                <a:r>
                  <a:rPr lang="de-CH" b="1" dirty="0"/>
                  <a:t> </a:t>
                </a:r>
                <a:r>
                  <a:rPr lang="de-CH" b="1" dirty="0" err="1"/>
                  <a:t>maximization</a:t>
                </a:r>
                <a:r>
                  <a:rPr lang="de-CH" dirty="0"/>
                  <a:t>: </a:t>
                </a:r>
              </a:p>
              <a:p>
                <a:pPr lvl="2"/>
                <a:r>
                  <a:rPr lang="de-CH" dirty="0" err="1"/>
                  <a:t>Given</a:t>
                </a:r>
                <a:r>
                  <a:rPr lang="de-CH" dirty="0"/>
                  <a:t>: </a:t>
                </a:r>
                <a:r>
                  <a:rPr lang="de-CH" dirty="0" err="1"/>
                  <a:t>decision</a:t>
                </a:r>
                <a:r>
                  <a:rPr lang="de-CH" dirty="0"/>
                  <a:t> </a:t>
                </a:r>
                <a:r>
                  <a:rPr lang="de-CH" dirty="0" err="1"/>
                  <a:t>rule</a:t>
                </a:r>
                <a:r>
                  <a:rPr lang="de-CH" dirty="0"/>
                  <a:t> </a:t>
                </a:r>
                <a:r>
                  <a:rPr lang="de-CH" dirty="0" err="1"/>
                  <a:t>for</a:t>
                </a:r>
                <a:r>
                  <a:rPr lang="de-CH" dirty="0"/>
                  <a:t> </a:t>
                </a:r>
                <a:r>
                  <a:rPr lang="de-CH" dirty="0" err="1"/>
                  <a:t>taking</a:t>
                </a:r>
                <a:r>
                  <a:rPr lang="de-CH" dirty="0"/>
                  <a:t> a </a:t>
                </a:r>
                <a:r>
                  <a:rPr lang="de-CH" dirty="0" err="1"/>
                  <a:t>sequence</a:t>
                </a:r>
                <a:r>
                  <a:rPr lang="de-CH" dirty="0"/>
                  <a:t> </a:t>
                </a:r>
                <a:r>
                  <a:rPr lang="de-CH" dirty="0" err="1"/>
                  <a:t>of</a:t>
                </a:r>
                <a:r>
                  <a:rPr lang="de-CH" dirty="0"/>
                  <a:t> </a:t>
                </a:r>
                <a:r>
                  <a:rPr lang="de-CH" dirty="0" err="1"/>
                  <a:t>decisions</a:t>
                </a:r>
                <a:endParaRPr lang="de-CH" dirty="0"/>
              </a:p>
              <a:p>
                <a:pPr lvl="2"/>
                <a:r>
                  <a:rPr lang="de-CH" dirty="0" err="1"/>
                  <a:t>Maximize</a:t>
                </a:r>
                <a:r>
                  <a:rPr lang="de-CH" dirty="0"/>
                  <a:t>: </a:t>
                </a:r>
                <a:r>
                  <a:rPr lang="de-CH" dirty="0" err="1"/>
                  <a:t>choose</a:t>
                </a:r>
                <a:r>
                  <a:rPr lang="de-CH" dirty="0"/>
                  <a:t> stopping time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to</a:t>
                </a:r>
                <a:r>
                  <a:rPr lang="de-CH" dirty="0"/>
                  <a:t> </a:t>
                </a:r>
                <a:r>
                  <a:rPr lang="de-CH" dirty="0" err="1"/>
                  <a:t>maximize</a:t>
                </a:r>
                <a:r>
                  <a:rPr lang="de-CH" dirty="0"/>
                  <a:t> </a:t>
                </a:r>
                <a:r>
                  <a:rPr lang="de-CH" dirty="0" err="1"/>
                  <a:t>the</a:t>
                </a:r>
                <a:r>
                  <a:rPr lang="de-CH" dirty="0"/>
                  <a:t> </a:t>
                </a:r>
                <a:r>
                  <a:rPr lang="de-CH" dirty="0" err="1"/>
                  <a:t>conditional</a:t>
                </a:r>
                <a:r>
                  <a:rPr lang="de-CH" dirty="0"/>
                  <a:t> </a:t>
                </a:r>
                <a:r>
                  <a:rPr lang="de-CH" dirty="0" err="1"/>
                  <a:t>expected</a:t>
                </a:r>
                <a:r>
                  <a:rPr lang="de-CH" dirty="0"/>
                  <a:t> </a:t>
                </a:r>
                <a:r>
                  <a:rPr lang="de-CH" dirty="0" err="1"/>
                  <a:t>reward</a:t>
                </a:r>
                <a:r>
                  <a:rPr lang="de-CH" dirty="0"/>
                  <a:t> rate</a:t>
                </a:r>
              </a:p>
              <a:p>
                <a:pPr lvl="1"/>
                <a:r>
                  <a:rPr lang="de-CH" b="1" dirty="0" err="1"/>
                  <a:t>Outer</a:t>
                </a:r>
                <a:r>
                  <a:rPr lang="de-CH" b="1" dirty="0"/>
                  <a:t> </a:t>
                </a:r>
                <a:r>
                  <a:rPr lang="de-CH" b="1" dirty="0" err="1"/>
                  <a:t>maximization</a:t>
                </a:r>
                <a:r>
                  <a:rPr lang="de-CH" dirty="0"/>
                  <a:t>: </a:t>
                </a:r>
              </a:p>
              <a:p>
                <a:pPr lvl="2"/>
                <a:r>
                  <a:rPr lang="de-CH" dirty="0" err="1"/>
                  <a:t>Given</a:t>
                </a:r>
                <a:r>
                  <a:rPr lang="de-CH" dirty="0"/>
                  <a:t>: </a:t>
                </a:r>
                <a:r>
                  <a:rPr lang="de-CH" dirty="0" err="1"/>
                  <a:t>stopping</a:t>
                </a:r>
                <a:r>
                  <a:rPr lang="de-CH" dirty="0"/>
                  <a:t> time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from</a:t>
                </a:r>
                <a:r>
                  <a:rPr lang="de-CH" dirty="0"/>
                  <a:t> </a:t>
                </a:r>
                <a:r>
                  <a:rPr lang="de-CH" dirty="0" err="1"/>
                  <a:t>the</a:t>
                </a:r>
                <a:r>
                  <a:rPr lang="de-CH" dirty="0"/>
                  <a:t> </a:t>
                </a:r>
                <a:r>
                  <a:rPr lang="de-CH" dirty="0" err="1"/>
                  <a:t>i</a:t>
                </a:r>
                <a:r>
                  <a:rPr lang="de-CH" dirty="0" err="1" smtClean="0"/>
                  <a:t>nner</a:t>
                </a:r>
                <a:r>
                  <a:rPr lang="de-CH" dirty="0" smtClean="0"/>
                  <a:t> </a:t>
                </a:r>
                <a:r>
                  <a:rPr lang="de-CH" dirty="0" err="1"/>
                  <a:t>maximization</a:t>
                </a:r>
                <a:endParaRPr lang="de-CH" dirty="0"/>
              </a:p>
              <a:p>
                <a:pPr lvl="2"/>
                <a:r>
                  <a:rPr lang="de-CH" dirty="0" err="1"/>
                  <a:t>Maximize</a:t>
                </a:r>
                <a:r>
                  <a:rPr lang="de-CH" dirty="0"/>
                  <a:t>: </a:t>
                </a:r>
                <a:r>
                  <a:rPr lang="de-CH" dirty="0" err="1"/>
                  <a:t>choose</a:t>
                </a:r>
                <a:r>
                  <a:rPr lang="de-CH" dirty="0"/>
                  <a:t> </a:t>
                </a:r>
                <a:r>
                  <a:rPr lang="de-CH" dirty="0" err="1"/>
                  <a:t>decision</a:t>
                </a:r>
                <a:r>
                  <a:rPr lang="de-CH" dirty="0"/>
                  <a:t> </a:t>
                </a:r>
                <a:r>
                  <a:rPr lang="de-CH" dirty="0" err="1"/>
                  <a:t>rule</a:t>
                </a:r>
                <a:r>
                  <a:rPr lang="de-CH" dirty="0"/>
                  <a:t> </a:t>
                </a:r>
                <a:r>
                  <a:rPr lang="de-CH" dirty="0" err="1"/>
                  <a:t>to</a:t>
                </a:r>
                <a:r>
                  <a:rPr lang="de-CH" dirty="0"/>
                  <a:t> </a:t>
                </a:r>
                <a:r>
                  <a:rPr lang="de-CH" dirty="0" err="1"/>
                  <a:t>maximize</a:t>
                </a:r>
                <a:r>
                  <a:rPr lang="de-CH" dirty="0"/>
                  <a:t> </a:t>
                </a:r>
                <a:r>
                  <a:rPr lang="de-CH" dirty="0" err="1"/>
                  <a:t>the</a:t>
                </a:r>
                <a:r>
                  <a:rPr lang="de-CH" dirty="0"/>
                  <a:t> </a:t>
                </a:r>
                <a:r>
                  <a:rPr lang="de-CH" dirty="0" err="1"/>
                  <a:t>result</a:t>
                </a:r>
                <a:r>
                  <a:rPr lang="de-CH" dirty="0"/>
                  <a:t> </a:t>
                </a:r>
                <a:r>
                  <a:rPr lang="de-CH" dirty="0" err="1"/>
                  <a:t>of</a:t>
                </a:r>
                <a:r>
                  <a:rPr lang="de-CH" dirty="0"/>
                  <a:t> </a:t>
                </a:r>
                <a:r>
                  <a:rPr lang="de-CH" dirty="0" err="1"/>
                  <a:t>the</a:t>
                </a:r>
                <a:r>
                  <a:rPr lang="de-CH" dirty="0"/>
                  <a:t> </a:t>
                </a:r>
                <a:r>
                  <a:rPr lang="de-CH" dirty="0" err="1"/>
                  <a:t>inner</a:t>
                </a:r>
                <a:r>
                  <a:rPr lang="de-CH" dirty="0"/>
                  <a:t> </a:t>
                </a:r>
                <a:r>
                  <a:rPr lang="de-CH" dirty="0" err="1"/>
                  <a:t>maximization</a:t>
                </a:r>
                <a:r>
                  <a:rPr lang="de-CH" dirty="0"/>
                  <a:t> </a:t>
                </a:r>
                <a:r>
                  <a:rPr lang="de-CH" dirty="0" err="1"/>
                  <a:t>for</a:t>
                </a:r>
                <a:r>
                  <a:rPr lang="de-CH" dirty="0"/>
                  <a:t> </a:t>
                </a:r>
                <a:r>
                  <a:rPr lang="de-CH" dirty="0" err="1"/>
                  <a:t>that</a:t>
                </a:r>
                <a:r>
                  <a:rPr lang="de-CH" dirty="0"/>
                  <a:t> </a:t>
                </a:r>
                <a:r>
                  <a:rPr lang="de-CH" dirty="0" err="1"/>
                  <a:t>decision</a:t>
                </a:r>
                <a:r>
                  <a:rPr lang="de-CH" dirty="0"/>
                  <a:t> </a:t>
                </a:r>
                <a:r>
                  <a:rPr lang="de-CH" dirty="0" err="1" smtClean="0"/>
                  <a:t>rule</a:t>
                </a:r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53136"/>
              </a:xfrm>
              <a:blipFill rotWithShape="1">
                <a:blip r:embed="rId2"/>
                <a:stretch>
                  <a:fillRect l="-1630" t="-163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9956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Forward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induction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process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853136"/>
              </a:xfrm>
            </p:spPr>
            <p:txBody>
              <a:bodyPr>
                <a:normAutofit/>
              </a:bodyPr>
              <a:lstStyle/>
              <a:p>
                <a:r>
                  <a:rPr lang="de-CH" b="1" dirty="0"/>
                  <a:t>Resulting </a:t>
                </a:r>
                <a:r>
                  <a:rPr lang="de-CH" b="1" dirty="0" err="1"/>
                  <a:t>Procedure</a:t>
                </a:r>
                <a:r>
                  <a:rPr lang="de-CH" dirty="0"/>
                  <a:t>: </a:t>
                </a:r>
              </a:p>
              <a:p>
                <a:pPr lvl="1"/>
                <a:r>
                  <a:rPr lang="de-CH" dirty="0"/>
                  <a:t>At t=0:</a:t>
                </a:r>
              </a:p>
              <a:p>
                <a:pPr lvl="2"/>
                <a:r>
                  <a:rPr lang="de-CH" dirty="0"/>
                  <a:t>Given: initial </a:t>
                </a:r>
                <a:r>
                  <a:rPr lang="de-CH" dirty="0" err="1"/>
                  <a:t>state</a:t>
                </a:r>
                <a:r>
                  <a:rPr lang="de-CH" dirty="0"/>
                  <a:t> </a:t>
                </a:r>
                <a:r>
                  <a:rPr lang="de-CH" dirty="0" err="1"/>
                  <a:t>of</a:t>
                </a:r>
                <a:r>
                  <a:rPr lang="de-CH" dirty="0"/>
                  <a:t> </a:t>
                </a:r>
                <a:r>
                  <a:rPr lang="de-CH" dirty="0" err="1"/>
                  <a:t>process</a:t>
                </a:r>
                <a:endParaRPr lang="de-CH" dirty="0"/>
              </a:p>
              <a:p>
                <a:pPr lvl="2"/>
                <a:r>
                  <a:rPr lang="de-CH" dirty="0"/>
                  <a:t>Select: </a:t>
                </a:r>
                <a:r>
                  <a:rPr lang="de-CH" dirty="0" err="1"/>
                  <a:t>decision</a:t>
                </a:r>
                <a:r>
                  <a:rPr lang="de-CH" dirty="0"/>
                  <a:t> </a:t>
                </a:r>
                <a:r>
                  <a:rPr lang="de-CH" dirty="0" err="1"/>
                  <a:t>rule</a:t>
                </a:r>
                <a:r>
                  <a:rPr lang="de-CH" dirty="0"/>
                  <a:t> </a:t>
                </a:r>
                <a:r>
                  <a:rPr lang="de-CH" dirty="0" err="1"/>
                  <a:t>and</a:t>
                </a:r>
                <a:r>
                  <a:rPr lang="de-CH" dirty="0"/>
                  <a:t> </a:t>
                </a:r>
                <a:r>
                  <a:rPr lang="de-CH" dirty="0" err="1"/>
                  <a:t>stopping</a:t>
                </a:r>
                <a:r>
                  <a:rPr lang="de-CH" dirty="0"/>
                  <a:t>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de-CH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and</a:t>
                </a:r>
                <a:r>
                  <a:rPr lang="de-CH" dirty="0"/>
                  <a:t> follow </a:t>
                </a:r>
                <a:r>
                  <a:rPr lang="de-CH" dirty="0" err="1"/>
                  <a:t>for</a:t>
                </a:r>
                <a:r>
                  <a:rPr lang="de-CH" dirty="0"/>
                  <a:t> </a:t>
                </a:r>
                <a:r>
                  <a:rPr lang="de-CH" dirty="0" err="1"/>
                  <a:t>next</a:t>
                </a:r>
                <a:r>
                  <a:rPr lang="de-CH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de-CH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de-CH" dirty="0"/>
                  <a:t> steps</a:t>
                </a:r>
              </a:p>
              <a:p>
                <a:pPr lvl="1"/>
                <a:r>
                  <a:rPr lang="de-CH" dirty="0" err="1"/>
                  <a:t>For</a:t>
                </a:r>
                <a:r>
                  <a:rPr lang="de-CH" dirty="0"/>
                  <a:t> t=1,2,…</a:t>
                </a:r>
              </a:p>
              <a:p>
                <a:pPr lvl="2"/>
                <a:r>
                  <a:rPr lang="de-CH" dirty="0" err="1"/>
                  <a:t>Given</a:t>
                </a:r>
                <a:r>
                  <a:rPr lang="de-CH" dirty="0"/>
                  <a:t>: </a:t>
                </a:r>
                <a:r>
                  <a:rPr lang="de-CH" dirty="0" err="1"/>
                  <a:t>info</a:t>
                </a:r>
                <a:r>
                  <a:rPr lang="de-CH" dirty="0"/>
                  <a:t> </a:t>
                </a:r>
                <a:r>
                  <a:rPr lang="de-CH" dirty="0" err="1"/>
                  <a:t>accumulated</a:t>
                </a:r>
                <a:r>
                  <a:rPr lang="de-CH" dirty="0"/>
                  <a:t> so </a:t>
                </a:r>
                <a:r>
                  <a:rPr lang="de-CH" dirty="0" err="1"/>
                  <a:t>far</a:t>
                </a:r>
                <a:endParaRPr lang="de-CH" dirty="0"/>
              </a:p>
              <a:p>
                <a:pPr lvl="2"/>
                <a:r>
                  <a:rPr lang="de-CH" dirty="0"/>
                  <a:t>Select: </a:t>
                </a:r>
                <a:r>
                  <a:rPr lang="de-CH" dirty="0" err="1"/>
                  <a:t>new</a:t>
                </a:r>
                <a:r>
                  <a:rPr lang="de-CH" dirty="0"/>
                  <a:t> </a:t>
                </a:r>
                <a:r>
                  <a:rPr lang="de-CH" dirty="0" err="1"/>
                  <a:t>decision</a:t>
                </a:r>
                <a:r>
                  <a:rPr lang="de-CH" dirty="0"/>
                  <a:t> </a:t>
                </a:r>
                <a:r>
                  <a:rPr lang="de-CH" dirty="0" err="1"/>
                  <a:t>rule</a:t>
                </a:r>
                <a:r>
                  <a:rPr lang="de-CH" dirty="0"/>
                  <a:t> and stopping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de-CH" i="1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de-CH" i="1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by</a:t>
                </a:r>
                <a:r>
                  <a:rPr lang="de-CH" dirty="0"/>
                  <a:t> </a:t>
                </a:r>
                <a:r>
                  <a:rPr lang="de-CH" dirty="0" err="1"/>
                  <a:t>conditioning</a:t>
                </a:r>
                <a:r>
                  <a:rPr lang="de-CH" dirty="0"/>
                  <a:t> on </a:t>
                </a:r>
                <a:r>
                  <a:rPr lang="de-CH" dirty="0" err="1"/>
                  <a:t>info</a:t>
                </a:r>
                <a:r>
                  <a:rPr lang="de-CH" dirty="0"/>
                  <a:t> </a:t>
                </a:r>
                <a:r>
                  <a:rPr lang="de-CH" dirty="0" err="1"/>
                  <a:t>accumulated</a:t>
                </a:r>
                <a:r>
                  <a:rPr lang="de-CH" dirty="0"/>
                  <a:t> so </a:t>
                </a:r>
                <a:r>
                  <a:rPr lang="de-CH" dirty="0" err="1"/>
                  <a:t>far</a:t>
                </a:r>
                <a:r>
                  <a:rPr lang="de-CH" dirty="0"/>
                  <a:t> </a:t>
                </a:r>
                <a:r>
                  <a:rPr lang="de-CH" dirty="0" err="1"/>
                  <a:t>and</a:t>
                </a:r>
                <a:r>
                  <a:rPr lang="de-CH" dirty="0"/>
                  <a:t> follow </a:t>
                </a:r>
                <a:r>
                  <a:rPr lang="de-CH" dirty="0" err="1"/>
                  <a:t>it</a:t>
                </a:r>
                <a:r>
                  <a:rPr lang="de-CH" dirty="0"/>
                  <a:t> </a:t>
                </a:r>
                <a:r>
                  <a:rPr lang="de-CH" dirty="0" err="1"/>
                  <a:t>for</a:t>
                </a:r>
                <a:r>
                  <a:rPr lang="de-CH" dirty="0"/>
                  <a:t> next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de-CH" i="1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de-CH" i="1">
                            <a:latin typeface="Cambria Math"/>
                            <a:ea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de-CH" dirty="0"/>
                  <a:t> steps</a:t>
                </a: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53136"/>
              </a:xfrm>
              <a:blipFill rotWithShape="1">
                <a:blip r:embed="rId2"/>
                <a:stretch>
                  <a:fillRect l="-1630" t="-163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708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23528" y="3429000"/>
            <a:ext cx="8496944" cy="20162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Gittins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Index Theorem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de-CH" b="1" dirty="0" smtClean="0"/>
                  <a:t>Maximal </a:t>
                </a:r>
                <a:r>
                  <a:rPr lang="de-CH" b="1" dirty="0" err="1" smtClean="0"/>
                  <a:t>expected</a:t>
                </a:r>
                <a:r>
                  <a:rPr lang="de-CH" b="1" dirty="0" smtClean="0"/>
                  <a:t> </a:t>
                </a:r>
                <a:r>
                  <a:rPr lang="de-CH" b="1" dirty="0" err="1" smtClean="0"/>
                  <a:t>discounted</a:t>
                </a:r>
                <a:r>
                  <a:rPr lang="de-CH" b="1" dirty="0" smtClean="0"/>
                  <a:t> </a:t>
                </a:r>
                <a:r>
                  <a:rPr lang="de-CH" b="1" dirty="0" err="1" smtClean="0"/>
                  <a:t>reward</a:t>
                </a:r>
                <a:r>
                  <a:rPr lang="de-CH" dirty="0" smtClean="0"/>
                  <a:t>:</a:t>
                </a:r>
              </a:p>
              <a:p>
                <a:pPr>
                  <a:buFont typeface="Wingdings"/>
                  <a:buChar char="à"/>
                </a:pPr>
                <a:r>
                  <a:rPr lang="de-CH" dirty="0" err="1" smtClean="0">
                    <a:sym typeface="Wingdings" panose="05000000000000000000" pitchFamily="2" charset="2"/>
                  </a:rPr>
                  <a:t>Obtained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>
                    <a:sym typeface="Wingdings" panose="05000000000000000000" pitchFamily="2" charset="2"/>
                  </a:rPr>
                  <a:t>by</a:t>
                </a:r>
                <a:r>
                  <a:rPr lang="de-CH" dirty="0" smtClean="0">
                    <a:sym typeface="Wingdings" panose="05000000000000000000" pitchFamily="2" charset="2"/>
                  </a:rPr>
                  <a:t> </a:t>
                </a:r>
                <a:r>
                  <a:rPr lang="de-CH" dirty="0" err="1" smtClean="0"/>
                  <a:t>always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continuing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the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bandit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having</a:t>
                </a:r>
                <a:r>
                  <a:rPr lang="de-CH" dirty="0" smtClean="0"/>
                  <a:t> gratest </a:t>
                </a:r>
                <a:r>
                  <a:rPr lang="de-CH" dirty="0" err="1" smtClean="0"/>
                  <a:t>Gittins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index</a:t>
                </a:r>
                <a:endParaRPr lang="de-CH" dirty="0" smtClean="0"/>
              </a:p>
              <a:p>
                <a:pPr marL="0" indent="0">
                  <a:buNone/>
                </a:pPr>
                <a:endParaRPr lang="de-CH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de-CH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de-CH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CH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de-CH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de-CH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e-CH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e-CH" b="0" i="0" smtClean="0">
                                  <a:latin typeface="Cambria Math"/>
                                </a:rPr>
                                <m:t>sup</m:t>
                              </m:r>
                            </m:e>
                            <m:lim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≥1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de-CH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𝔼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de-CH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  <m: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=0</m:t>
                                      </m:r>
                                    </m:sub>
                                    <m:sup>
                                      <m: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𝜏</m:t>
                                      </m:r>
                                      <m: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−1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de-CH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de-CH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de-CH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de-CH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</m:e>
                                      </m:d>
                                      <m:sSup>
                                        <m:sSupPr>
                                          <m:ctrlP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𝛽</m:t>
                                          </m:r>
                                        </m:e>
                                        <m:sup>
                                          <m: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𝑡</m:t>
                                          </m:r>
                                        </m:sup>
                                      </m:sSup>
                                      <m: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 | </m:t>
                                      </m:r>
                                      <m:sSub>
                                        <m:sSubPr>
                                          <m:ctrlP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e>
                                      </m:d>
                                      <m:r>
                                        <a:rPr lang="de-CH" b="0" i="1" smtClean="0">
                                          <a:latin typeface="Cambria Math"/>
                                          <a:ea typeface="Cambria Math"/>
                                        </a:rPr>
                                        <m:t>=</m:t>
                                      </m:r>
                                      <m:sSub>
                                        <m:sSubPr>
                                          <m:ctrlP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d>
                            </m:num>
                            <m:den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𝔼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de-CH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=0</m:t>
                                      </m:r>
                                    </m:sub>
                                    <m:sup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𝜏</m:t>
                                      </m:r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−1</m:t>
                                      </m:r>
                                    </m:sup>
                                    <m:e>
                                      <m:sSup>
                                        <m:sSupPr>
                                          <m:ctrlP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  <m:t>𝛽</m:t>
                                          </m:r>
                                        </m:e>
                                        <m:sup>
                                          <m: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  <m:t>𝑡</m:t>
                                          </m:r>
                                        </m:sup>
                                      </m:sSup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 | </m:t>
                                      </m:r>
                                      <m:sSub>
                                        <m:sSubPr>
                                          <m:ctrlP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e>
                                      </m:d>
                                      <m:r>
                                        <a:rPr lang="de-CH" i="1">
                                          <a:latin typeface="Cambria Math"/>
                                          <a:ea typeface="Cambria Math"/>
                                        </a:rPr>
                                        <m:t>=</m:t>
                                      </m:r>
                                      <m:sSub>
                                        <m:sSubPr>
                                          <m:ctrlP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i="1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d>
                            </m:den>
                          </m:f>
                        </m:e>
                      </m:func>
                    </m:oMath>
                  </m:oMathPara>
                </a14:m>
                <a:endParaRPr lang="de-CH" dirty="0" smtClean="0"/>
              </a:p>
              <a:p>
                <a:pPr marL="0" indent="0">
                  <a:buNone/>
                </a:pPr>
                <a:endParaRPr lang="de-CH" dirty="0" smtClean="0"/>
              </a:p>
              <a:p>
                <a:pPr marL="0" indent="0">
                  <a:buNone/>
                </a:pPr>
                <a:r>
                  <a:rPr lang="de-CH" dirty="0" err="1" smtClean="0"/>
                  <a:t>where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r>
                  <a:rPr lang="de-CH" dirty="0" smtClean="0"/>
                  <a:t> </a:t>
                </a:r>
                <a:r>
                  <a:rPr lang="de-CH" dirty="0" err="1" smtClean="0"/>
                  <a:t>is</a:t>
                </a:r>
                <a:r>
                  <a:rPr lang="de-CH" dirty="0" smtClean="0"/>
                  <a:t> a </a:t>
                </a:r>
                <a:r>
                  <a:rPr lang="de-CH" dirty="0" err="1" smtClean="0"/>
                  <a:t>stopping</a:t>
                </a:r>
                <a:r>
                  <a:rPr lang="de-CH" dirty="0" smtClean="0"/>
                  <a:t> time.</a:t>
                </a:r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 b="-431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613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496232" y="2867781"/>
            <a:ext cx="1267456" cy="646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stochastic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bandits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 descr="https://cdn3.iconfinder.com/data/icons/casino-solid-icons-1/48/39-512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2880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2880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2530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62880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4791748" y="1858325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2" name="Rechteck 11"/>
          <p:cNvSpPr/>
          <p:nvPr/>
        </p:nvSpPr>
        <p:spPr>
          <a:xfrm>
            <a:off x="7020272" y="1854827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1" name="Textfeld 10"/>
          <p:cNvSpPr txBox="1"/>
          <p:nvPr/>
        </p:nvSpPr>
        <p:spPr>
          <a:xfrm>
            <a:off x="228749" y="2867781"/>
            <a:ext cx="1894979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Machine</a:t>
            </a:r>
            <a:r>
              <a:rPr lang="de-CH" sz="2800" dirty="0" smtClean="0"/>
              <a:t> </a:t>
            </a:r>
          </a:p>
          <a:p>
            <a:r>
              <a:rPr lang="de-CH" sz="2800" dirty="0" err="1" smtClean="0"/>
              <a:t>number</a:t>
            </a:r>
            <a:endParaRPr lang="de-CH" sz="2800" dirty="0"/>
          </a:p>
        </p:txBody>
      </p:sp>
      <p:sp>
        <p:nvSpPr>
          <p:cNvPr id="15" name="Textfeld 14"/>
          <p:cNvSpPr txBox="1"/>
          <p:nvPr/>
        </p:nvSpPr>
        <p:spPr>
          <a:xfrm>
            <a:off x="2483768" y="306896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1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3887924" y="306896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2</a:t>
            </a:r>
            <a:endParaRPr lang="de-CH" sz="3500" dirty="0" smtClean="0"/>
          </a:p>
        </p:txBody>
      </p:sp>
      <p:sp>
        <p:nvSpPr>
          <p:cNvPr id="62" name="Textfeld 61"/>
          <p:cNvSpPr txBox="1"/>
          <p:nvPr/>
        </p:nvSpPr>
        <p:spPr>
          <a:xfrm>
            <a:off x="6184294" y="306896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i</a:t>
            </a:r>
            <a:endParaRPr lang="de-CH" sz="3500" dirty="0" smtClean="0"/>
          </a:p>
        </p:txBody>
      </p:sp>
      <p:sp>
        <p:nvSpPr>
          <p:cNvPr id="63" name="Textfeld 62"/>
          <p:cNvSpPr txBox="1"/>
          <p:nvPr/>
        </p:nvSpPr>
        <p:spPr>
          <a:xfrm>
            <a:off x="8236697" y="306896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K</a:t>
            </a:r>
          </a:p>
        </p:txBody>
      </p:sp>
      <p:sp>
        <p:nvSpPr>
          <p:cNvPr id="64" name="Textfeld 63"/>
          <p:cNvSpPr txBox="1"/>
          <p:nvPr/>
        </p:nvSpPr>
        <p:spPr>
          <a:xfrm>
            <a:off x="4723420" y="3145076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65" name="Textfeld 64"/>
          <p:cNvSpPr txBox="1"/>
          <p:nvPr/>
        </p:nvSpPr>
        <p:spPr>
          <a:xfrm>
            <a:off x="6792241" y="3089975"/>
            <a:ext cx="10201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</p:spTree>
    <p:extLst>
      <p:ext uri="{BB962C8B-B14F-4D97-AF65-F5344CB8AC3E}">
        <p14:creationId xmlns:p14="http://schemas.microsoft.com/office/powerpoint/2010/main" val="137450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23528" y="3429000"/>
            <a:ext cx="8496944" cy="20162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Gittins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Index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756173"/>
                <a:ext cx="8229600" cy="255314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de-CH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de-CH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CH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de-CH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de-CH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e-CH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e-CH" b="0" i="0" smtClean="0">
                                  <a:latin typeface="Cambria Math"/>
                                </a:rPr>
                                <m:t>sup</m:t>
                              </m:r>
                            </m:e>
                            <m:lim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  <m: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  <m:t>≥1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de-CH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de-CH" b="0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  <a:ea typeface="Cambria Math"/>
                                </a:rPr>
                                <m:t>𝔼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de-CH" b="0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de-CH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de-CH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  <m:r>
                                        <a:rPr lang="de-CH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=0</m:t>
                                      </m:r>
                                    </m:sub>
                                    <m:sup>
                                      <m:r>
                                        <a:rPr lang="de-CH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𝜏</m:t>
                                      </m:r>
                                      <m:r>
                                        <a:rPr lang="de-CH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−1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de-CH" b="0" i="1" smtClean="0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b="0" i="1" smtClean="0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de-CH" b="0" i="1" smtClean="0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de-CH" b="0" i="1" smtClean="0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de-CH" b="0" i="1" smtClean="0">
                                                  <a:solidFill>
                                                    <a:srgbClr val="7030A0"/>
                                                  </a:solidFill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</m:e>
                                      </m:d>
                                      <m:sSup>
                                        <m:sSupPr>
                                          <m:ctrlP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𝛽</m:t>
                                          </m:r>
                                        </m:e>
                                        <m:sup>
                                          <m: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𝑡</m:t>
                                          </m:r>
                                        </m:sup>
                                      </m:sSup>
                                      <m:r>
                                        <a:rPr lang="de-CH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 | </m:t>
                                      </m:r>
                                      <m:sSub>
                                        <m:sSubPr>
                                          <m:ctrlP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e>
                                      </m:d>
                                      <m:r>
                                        <a:rPr lang="de-CH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=</m:t>
                                      </m:r>
                                      <m:sSub>
                                        <m:sSubPr>
                                          <m:ctrlP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d>
                            </m:num>
                            <m:den>
                              <m:r>
                                <a:rPr lang="de-CH" i="1" smtClean="0">
                                  <a:solidFill>
                                    <a:schemeClr val="accent2"/>
                                  </a:solidFill>
                                  <a:latin typeface="Cambria Math"/>
                                  <a:ea typeface="Cambria Math"/>
                                </a:rPr>
                                <m:t>𝔼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de-CH" i="1" smtClean="0">
                                      <a:solidFill>
                                        <a:schemeClr val="accent2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de-CH" i="1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de-CH" i="1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  <m:r>
                                        <a:rPr lang="de-CH" i="1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=0</m:t>
                                      </m:r>
                                    </m:sub>
                                    <m:sup>
                                      <m:r>
                                        <a:rPr lang="de-CH" i="1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𝜏</m:t>
                                      </m:r>
                                      <m:r>
                                        <a:rPr lang="de-CH" i="1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−1</m:t>
                                      </m:r>
                                    </m:sup>
                                    <m:e>
                                      <m:sSup>
                                        <m:sSupPr>
                                          <m:ctrlPr>
                                            <a:rPr lang="de-CH" i="1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de-CH" i="1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𝛽</m:t>
                                          </m:r>
                                        </m:e>
                                        <m:sup>
                                          <m:r>
                                            <a:rPr lang="de-CH" i="1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𝑡</m:t>
                                          </m:r>
                                        </m:sup>
                                      </m:sSup>
                                      <m:r>
                                        <a:rPr lang="de-CH" i="1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 | </m:t>
                                      </m:r>
                                      <m:sSub>
                                        <m:sSubPr>
                                          <m:ctrlPr>
                                            <a:rPr lang="de-CH" i="1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i="1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i="1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de-CH" i="1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CH" i="1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e>
                                      </m:d>
                                      <m:r>
                                        <a:rPr lang="de-CH" i="1">
                                          <a:solidFill>
                                            <a:schemeClr val="accent2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=</m:t>
                                      </m:r>
                                      <m:sSub>
                                        <m:sSubPr>
                                          <m:ctrlPr>
                                            <a:rPr lang="de-CH" i="1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i="1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i="1">
                                              <a:solidFill>
                                                <a:schemeClr val="accent2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d>
                            </m:den>
                          </m:f>
                        </m:e>
                      </m:func>
                    </m:oMath>
                  </m:oMathPara>
                </a14:m>
                <a:endParaRPr lang="de-CH" dirty="0" smtClean="0"/>
              </a:p>
              <a:p>
                <a:pPr marL="0" indent="0">
                  <a:buNone/>
                </a:pPr>
                <a:endParaRPr lang="de-CH" dirty="0" smtClean="0"/>
              </a:p>
              <a:p>
                <a:pPr marL="0" indent="0">
                  <a:buNone/>
                </a:pPr>
                <a:r>
                  <a:rPr lang="de-CH" dirty="0" err="1" smtClean="0"/>
                  <a:t>where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r>
                  <a:rPr lang="de-CH" dirty="0" smtClean="0"/>
                  <a:t> </a:t>
                </a:r>
                <a:r>
                  <a:rPr lang="de-CH" dirty="0" err="1" smtClean="0"/>
                  <a:t>is</a:t>
                </a:r>
                <a:r>
                  <a:rPr lang="de-CH" dirty="0" smtClean="0"/>
                  <a:t> a </a:t>
                </a:r>
                <a:r>
                  <a:rPr lang="de-CH" dirty="0" err="1" smtClean="0"/>
                  <a:t>stopping</a:t>
                </a:r>
                <a:r>
                  <a:rPr lang="de-CH" dirty="0" smtClean="0"/>
                  <a:t> time.</a:t>
                </a:r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756173"/>
                <a:ext cx="8229600" cy="2553147"/>
              </a:xfrm>
              <a:blipFill rotWithShape="1">
                <a:blip r:embed="rId2"/>
                <a:stretch>
                  <a:fillRect l="-1852" b="-95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2"/>
              <p:cNvSpPr txBox="1">
                <a:spLocks/>
              </p:cNvSpPr>
              <p:nvPr/>
            </p:nvSpPr>
            <p:spPr>
              <a:xfrm>
                <a:off x="457200" y="1340769"/>
                <a:ext cx="8229600" cy="194421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CH" dirty="0" err="1" smtClean="0">
                    <a:solidFill>
                      <a:srgbClr val="7030A0"/>
                    </a:solidFill>
                  </a:rPr>
                  <a:t>Discounted</a:t>
                </a:r>
                <a:r>
                  <a:rPr lang="de-CH" dirty="0" smtClean="0">
                    <a:solidFill>
                      <a:srgbClr val="7030A0"/>
                    </a:solidFill>
                  </a:rPr>
                  <a:t> </a:t>
                </a:r>
                <a:r>
                  <a:rPr lang="de-CH" dirty="0" err="1" smtClean="0">
                    <a:solidFill>
                      <a:srgbClr val="7030A0"/>
                    </a:solidFill>
                  </a:rPr>
                  <a:t>reward</a:t>
                </a:r>
                <a:r>
                  <a:rPr lang="de-CH" dirty="0" smtClean="0">
                    <a:solidFill>
                      <a:srgbClr val="7030A0"/>
                    </a:solidFill>
                  </a:rPr>
                  <a:t> </a:t>
                </a:r>
                <a:r>
                  <a:rPr lang="de-CH" dirty="0" err="1" smtClean="0">
                    <a:solidFill>
                      <a:srgbClr val="7030A0"/>
                    </a:solidFill>
                  </a:rPr>
                  <a:t>up</a:t>
                </a:r>
                <a:r>
                  <a:rPr lang="de-CH" dirty="0" smtClean="0">
                    <a:solidFill>
                      <a:srgbClr val="7030A0"/>
                    </a:solidFill>
                  </a:rPr>
                  <a:t> </a:t>
                </a:r>
                <a:r>
                  <a:rPr lang="de-CH" dirty="0" err="1" smtClean="0">
                    <a:solidFill>
                      <a:srgbClr val="7030A0"/>
                    </a:solidFill>
                  </a:rPr>
                  <a:t>to</a:t>
                </a:r>
                <a:r>
                  <a:rPr lang="de-CH" dirty="0" smtClean="0">
                    <a:solidFill>
                      <a:srgbClr val="7030A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CH" i="1">
                        <a:solidFill>
                          <a:srgbClr val="7030A0"/>
                        </a:solidFill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endParaRPr lang="de-CH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de-CH" dirty="0" smtClean="0">
                    <a:solidFill>
                      <a:srgbClr val="C00000"/>
                    </a:solidFill>
                  </a:rPr>
                  <a:t>Discounted time </a:t>
                </a:r>
                <a:r>
                  <a:rPr lang="de-CH" dirty="0" err="1" smtClean="0">
                    <a:solidFill>
                      <a:srgbClr val="C00000"/>
                    </a:solidFill>
                  </a:rPr>
                  <a:t>up</a:t>
                </a:r>
                <a:r>
                  <a:rPr lang="de-CH" dirty="0" smtClean="0">
                    <a:solidFill>
                      <a:srgbClr val="C00000"/>
                    </a:solidFill>
                  </a:rPr>
                  <a:t> </a:t>
                </a:r>
                <a:r>
                  <a:rPr lang="de-CH" dirty="0" err="1" smtClean="0">
                    <a:solidFill>
                      <a:srgbClr val="C00000"/>
                    </a:solidFill>
                  </a:rPr>
                  <a:t>to</a:t>
                </a:r>
                <a:r>
                  <a:rPr lang="de-CH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CH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r>
                  <a:rPr lang="de-CH" dirty="0" smtClean="0">
                    <a:solidFill>
                      <a:srgbClr val="C00000"/>
                    </a:solidFill>
                  </a:rPr>
                  <a:t> </a:t>
                </a:r>
                <a:endParaRPr lang="de-CH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340769"/>
                <a:ext cx="8229600" cy="1944216"/>
              </a:xfrm>
              <a:prstGeom prst="rect">
                <a:avLst/>
              </a:prstGeom>
              <a:blipFill rotWithShape="1">
                <a:blip r:embed="rId3"/>
                <a:stretch>
                  <a:fillRect l="-1852" t="-376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794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Gittins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Index: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Adventage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f</a:t>
            </a:r>
            <a:r>
              <a:rPr lang="de-CH" dirty="0" smtClean="0"/>
              <a:t>ind </a:t>
            </a:r>
            <a:r>
              <a:rPr lang="de-CH" dirty="0" err="1" smtClean="0"/>
              <a:t>best</a:t>
            </a:r>
            <a:r>
              <a:rPr lang="de-CH" dirty="0" smtClean="0"/>
              <a:t> </a:t>
            </a:r>
            <a:r>
              <a:rPr lang="de-CH" dirty="0" err="1" smtClean="0"/>
              <a:t>strategy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only</a:t>
            </a:r>
            <a:r>
              <a:rPr lang="de-CH" dirty="0"/>
              <a:t> </a:t>
            </a:r>
            <a:r>
              <a:rPr lang="de-CH" dirty="0" err="1" smtClean="0"/>
              <a:t>computing</a:t>
            </a:r>
            <a:r>
              <a:rPr lang="de-CH" dirty="0" smtClean="0"/>
              <a:t> </a:t>
            </a:r>
            <a:r>
              <a:rPr lang="de-CH" dirty="0" err="1" smtClean="0"/>
              <a:t>Gittins</a:t>
            </a:r>
            <a:r>
              <a:rPr lang="de-CH" dirty="0" smtClean="0"/>
              <a:t> </a:t>
            </a:r>
            <a:r>
              <a:rPr lang="de-CH" dirty="0" err="1" smtClean="0"/>
              <a:t>indexes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all </a:t>
            </a:r>
            <a:r>
              <a:rPr lang="de-CH" dirty="0" err="1" smtClean="0"/>
              <a:t>arms</a:t>
            </a:r>
            <a:endParaRPr lang="de-CH" dirty="0" smtClean="0"/>
          </a:p>
          <a:p>
            <a:r>
              <a:rPr lang="de-CH" dirty="0" err="1" smtClean="0"/>
              <a:t>Gittins</a:t>
            </a:r>
            <a:r>
              <a:rPr lang="de-CH" dirty="0" smtClean="0"/>
              <a:t> </a:t>
            </a:r>
            <a:r>
              <a:rPr lang="de-CH" dirty="0" err="1" smtClean="0"/>
              <a:t>index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arm </a:t>
            </a:r>
            <a:r>
              <a:rPr lang="de-CH" b="1" dirty="0" err="1" smtClean="0"/>
              <a:t>doesn’t</a:t>
            </a:r>
            <a:r>
              <a:rPr lang="de-CH" b="1" dirty="0" smtClean="0"/>
              <a:t> </a:t>
            </a:r>
            <a:r>
              <a:rPr lang="de-CH" b="1" dirty="0" err="1" smtClean="0"/>
              <a:t>depend</a:t>
            </a:r>
            <a:r>
              <a:rPr lang="de-CH" b="1" dirty="0" smtClean="0"/>
              <a:t> on </a:t>
            </a:r>
            <a:r>
              <a:rPr lang="de-CH" b="1" dirty="0" err="1" smtClean="0"/>
              <a:t>other</a:t>
            </a:r>
            <a:r>
              <a:rPr lang="de-CH" b="1" dirty="0" smtClean="0"/>
              <a:t> </a:t>
            </a:r>
            <a:r>
              <a:rPr lang="de-CH" b="1" dirty="0" err="1" smtClean="0"/>
              <a:t>arms</a:t>
            </a:r>
            <a:r>
              <a:rPr lang="de-CH" dirty="0" smtClean="0"/>
              <a:t> </a:t>
            </a:r>
            <a:r>
              <a:rPr lang="de-CH" dirty="0" smtClean="0">
                <a:sym typeface="Wingdings" panose="05000000000000000000" pitchFamily="2" charset="2"/>
              </a:rPr>
              <a:t> </a:t>
            </a:r>
            <a:r>
              <a:rPr lang="de-CH" dirty="0" err="1" smtClean="0">
                <a:sym typeface="Wingdings" panose="05000000000000000000" pitchFamily="2" charset="2"/>
              </a:rPr>
              <a:t>huge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b="1" dirty="0" err="1" smtClean="0">
                <a:sym typeface="Wingdings" panose="05000000000000000000" pitchFamily="2" charset="2"/>
              </a:rPr>
              <a:t>computational</a:t>
            </a:r>
            <a:r>
              <a:rPr lang="de-CH" b="1" dirty="0" smtClean="0">
                <a:sym typeface="Wingdings" panose="05000000000000000000" pitchFamily="2" charset="2"/>
              </a:rPr>
              <a:t> </a:t>
            </a:r>
            <a:r>
              <a:rPr lang="de-CH" b="1" dirty="0" err="1" smtClean="0">
                <a:sym typeface="Wingdings" panose="05000000000000000000" pitchFamily="2" charset="2"/>
              </a:rPr>
              <a:t>savings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compared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with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dynamic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programming</a:t>
            </a:r>
            <a:endParaRPr lang="de-CH" dirty="0" smtClean="0">
              <a:sym typeface="Wingdings" panose="05000000000000000000" pitchFamily="2" charset="2"/>
            </a:endParaRPr>
          </a:p>
          <a:p>
            <a:r>
              <a:rPr lang="de-CH" dirty="0" err="1">
                <a:sym typeface="Wingdings" panose="05000000000000000000" pitchFamily="2" charset="2"/>
              </a:rPr>
              <a:t>o</a:t>
            </a:r>
            <a:r>
              <a:rPr lang="de-CH" dirty="0" err="1" smtClean="0">
                <a:sym typeface="Wingdings" panose="05000000000000000000" pitchFamily="2" charset="2"/>
              </a:rPr>
              <a:t>nly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need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to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solve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b="1" dirty="0" smtClean="0">
                <a:sym typeface="Wingdings" panose="05000000000000000000" pitchFamily="2" charset="2"/>
              </a:rPr>
              <a:t>K «</a:t>
            </a:r>
            <a:r>
              <a:rPr lang="de-CH" b="1" dirty="0" err="1" smtClean="0">
                <a:sym typeface="Wingdings" panose="05000000000000000000" pitchFamily="2" charset="2"/>
              </a:rPr>
              <a:t>one</a:t>
            </a:r>
            <a:r>
              <a:rPr lang="de-CH" b="1" dirty="0" smtClean="0">
                <a:sym typeface="Wingdings" panose="05000000000000000000" pitchFamily="2" charset="2"/>
              </a:rPr>
              <a:t>-dimensional» </a:t>
            </a:r>
            <a:r>
              <a:rPr lang="de-CH" b="1" dirty="0" err="1" smtClean="0">
                <a:sym typeface="Wingdings" panose="05000000000000000000" pitchFamily="2" charset="2"/>
              </a:rPr>
              <a:t>problems</a:t>
            </a:r>
            <a:r>
              <a:rPr lang="de-CH" dirty="0" smtClean="0">
                <a:sym typeface="Wingdings" panose="05000000000000000000" pitchFamily="2" charset="2"/>
              </a:rPr>
              <a:t> in </a:t>
            </a:r>
            <a:r>
              <a:rPr lang="de-CH" dirty="0" err="1" smtClean="0">
                <a:sym typeface="Wingdings" panose="05000000000000000000" pitchFamily="2" charset="2"/>
              </a:rPr>
              <a:t>each</a:t>
            </a:r>
            <a:r>
              <a:rPr lang="de-CH" dirty="0" smtClean="0">
                <a:sym typeface="Wingdings" panose="05000000000000000000" pitchFamily="2" charset="2"/>
              </a:rPr>
              <a:t> time </a:t>
            </a:r>
            <a:r>
              <a:rPr lang="de-CH" dirty="0" err="1" smtClean="0">
                <a:sym typeface="Wingdings" panose="05000000000000000000" pitchFamily="2" charset="2"/>
              </a:rPr>
              <a:t>step</a:t>
            </a:r>
            <a:endParaRPr lang="de-CH" dirty="0" smtClean="0">
              <a:sym typeface="Wingdings" panose="05000000000000000000" pitchFamily="2" charset="2"/>
            </a:endParaRP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60471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Example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: Single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Machine</a:t>
            </a:r>
            <a:r>
              <a:rPr lang="de-CH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Scheduling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de-CH" b="1" dirty="0" smtClean="0"/>
                  <a:t>Problem</a:t>
                </a:r>
                <a:r>
                  <a:rPr lang="de-CH" dirty="0" smtClean="0"/>
                  <a:t>: n </a:t>
                </a:r>
                <a:r>
                  <a:rPr lang="de-CH" dirty="0" err="1" smtClean="0"/>
                  <a:t>jobs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to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be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scheduled</a:t>
                </a:r>
                <a:r>
                  <a:rPr lang="de-CH" dirty="0" smtClean="0"/>
                  <a:t> on  </a:t>
                </a:r>
                <a:r>
                  <a:rPr lang="de-CH" dirty="0" err="1" smtClean="0"/>
                  <a:t>one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machine</a:t>
                </a:r>
                <a:endParaRPr lang="de-CH" dirty="0" smtClean="0"/>
              </a:p>
              <a:p>
                <a:r>
                  <a:rPr lang="de-CH" dirty="0" err="1" smtClean="0"/>
                  <a:t>job</a:t>
                </a:r>
                <a:r>
                  <a:rPr lang="de-CH" dirty="0" smtClean="0"/>
                  <a:t> i </a:t>
                </a:r>
                <a:r>
                  <a:rPr lang="de-CH" dirty="0" err="1" smtClean="0"/>
                  <a:t>has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processing</a:t>
                </a:r>
                <a:r>
                  <a:rPr lang="de-CH" dirty="0" smtClean="0"/>
                  <a:t>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de-CH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de-CH" dirty="0" smtClean="0"/>
                  <a:t> </a:t>
                </a:r>
                <a:r>
                  <a:rPr lang="de-CH" dirty="0" err="1" smtClean="0"/>
                  <a:t>and</a:t>
                </a:r>
                <a:r>
                  <a:rPr lang="de-CH" dirty="0" smtClean="0"/>
                  <a:t> positive </a:t>
                </a:r>
                <a:r>
                  <a:rPr lang="de-CH" dirty="0" err="1" smtClean="0"/>
                  <a:t>reward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de-CH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de-CH" dirty="0" smtClean="0"/>
                  <a:t> </a:t>
                </a:r>
              </a:p>
              <a:p>
                <a:r>
                  <a:rPr lang="de-CH" dirty="0" err="1" smtClean="0"/>
                  <a:t>If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job</a:t>
                </a:r>
                <a:r>
                  <a:rPr lang="de-CH" dirty="0" smtClean="0"/>
                  <a:t> 1 </a:t>
                </a:r>
                <a:r>
                  <a:rPr lang="de-CH" dirty="0" err="1" smtClean="0"/>
                  <a:t>processed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immediately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before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job</a:t>
                </a:r>
                <a:r>
                  <a:rPr lang="de-CH" dirty="0" smtClean="0"/>
                  <a:t> 2, </a:t>
                </a:r>
                <a:r>
                  <a:rPr lang="de-CH" dirty="0" err="1" smtClean="0"/>
                  <a:t>then</a:t>
                </a:r>
                <a:r>
                  <a:rPr lang="de-CH" dirty="0" smtClean="0"/>
                  <a:t>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CH" i="1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de-CH" i="1">
                              <a:latin typeface="Cambria Math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p>
                          <m:sSub>
                            <m:sSubPr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r>
                        <a:rPr lang="de-CH" i="1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p>
                          <m:sSub>
                            <m:sSubPr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  <m:r>
                        <a:rPr lang="de-CH" i="1">
                          <a:latin typeface="Cambria Math"/>
                          <a:ea typeface="Cambria Math"/>
                        </a:rPr>
                        <m:t>&gt;</m:t>
                      </m:r>
                      <m:sSub>
                        <m:sSubPr>
                          <m:ctrlPr>
                            <a:rPr lang="de-CH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CH" i="1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de-CH" i="1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p>
                          <m:sSub>
                            <m:sSubPr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  <m:r>
                        <a:rPr lang="de-CH" i="1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de-CH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p>
                          <m:sSub>
                            <m:sSubPr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de-CH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CH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de-CH" dirty="0">
                  <a:ea typeface="Cambria Math"/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de-CH" i="1">
                        <a:latin typeface="Cambria Math"/>
                        <a:ea typeface="Cambria Math"/>
                      </a:rPr>
                      <m:t>⇔  </m:t>
                    </m:r>
                    <m:sSub>
                      <m:sSub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𝐺</m:t>
                        </m:r>
                      </m:e>
                      <m:sub>
                        <m:r>
                          <a:rPr lang="de-CH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de-CH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1−</m:t>
                        </m:r>
                        <m:r>
                          <a:rPr lang="de-CH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</m:d>
                    <m:f>
                      <m:f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sSub>
                              <m:sSubPr>
                                <m:ctrlPr>
                                  <a:rPr lang="de-CH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r>
                          <a:rPr lang="de-CH" i="1">
                            <a:latin typeface="Cambria Math"/>
                            <a:ea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sSub>
                              <m:sSubPr>
                                <m:ctrlPr>
                                  <a:rPr lang="de-CH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p>
                        </m:sSup>
                      </m:den>
                    </m:f>
                    <m:r>
                      <a:rPr lang="de-CH" i="1">
                        <a:latin typeface="Cambria Math"/>
                        <a:ea typeface="Cambria Math"/>
                      </a:rPr>
                      <m:t> &gt; </m:t>
                    </m:r>
                    <m:d>
                      <m:d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1−</m:t>
                        </m:r>
                        <m:r>
                          <a:rPr lang="de-CH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</m:d>
                    <m:f>
                      <m:f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  <m:sSup>
                          <m:sSup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sSub>
                              <m:sSubPr>
                                <m:ctrlPr>
                                  <a:rPr lang="de-CH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r>
                          <a:rPr lang="de-CH" i="1">
                            <a:latin typeface="Cambria Math"/>
                            <a:ea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sSub>
                              <m:sSubPr>
                                <m:ctrlPr>
                                  <a:rPr lang="de-CH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den>
                    </m:f>
                    <m:r>
                      <a:rPr lang="de-CH" i="1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𝐺</m:t>
                        </m:r>
                      </m:e>
                      <m:sub>
                        <m:r>
                          <a:rPr lang="de-CH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CH" dirty="0"/>
                  <a:t> </a:t>
                </a:r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de-CH" dirty="0" smtClean="0"/>
                  <a:t>Total </a:t>
                </a:r>
                <a:r>
                  <a:rPr lang="de-CH" dirty="0" err="1" smtClean="0"/>
                  <a:t>discounted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reward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is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maximized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by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choosing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always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job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with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biggest</a:t>
                </a:r>
                <a:r>
                  <a:rPr lang="de-CH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𝐺</m:t>
                        </m:r>
                      </m:e>
                      <m:sub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de-CH" dirty="0" smtClean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1617" r="-244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621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Example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: Single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Machine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Scheduling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de-CH" dirty="0" smtClean="0"/>
                  <a:t>Obtaind </a:t>
                </a:r>
                <a:r>
                  <a:rPr lang="de-CH" dirty="0" err="1" smtClean="0"/>
                  <a:t>by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calculation</a:t>
                </a:r>
                <a:r>
                  <a:rPr lang="de-CH" dirty="0" smtClean="0"/>
                  <a:t>: </a:t>
                </a:r>
                <a:r>
                  <a:rPr lang="de-CH" b="1" dirty="0" err="1" smtClean="0"/>
                  <a:t>best</a:t>
                </a:r>
                <a:r>
                  <a:rPr lang="de-CH" b="1" dirty="0" smtClean="0"/>
                  <a:t> </a:t>
                </a:r>
                <a:r>
                  <a:rPr lang="de-CH" b="1" dirty="0" err="1" smtClean="0"/>
                  <a:t>strategy</a:t>
                </a:r>
                <a:r>
                  <a:rPr lang="de-CH" dirty="0"/>
                  <a:t> </a:t>
                </a:r>
                <a:r>
                  <a:rPr lang="de-CH" dirty="0" smtClean="0">
                    <a:sym typeface="Wingdings" panose="05000000000000000000" pitchFamily="2" charset="2"/>
                  </a:rPr>
                  <a:t>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always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choose</a:t>
                </a:r>
                <a:r>
                  <a:rPr lang="de-CH" dirty="0" smtClean="0"/>
                  <a:t> </a:t>
                </a:r>
                <a:r>
                  <a:rPr lang="de-CH" dirty="0" err="1" smtClean="0"/>
                  <a:t>biggest</a:t>
                </a:r>
                <a:r>
                  <a:rPr lang="de-CH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de-CH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sSup>
                          <m:sSup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sSub>
                              <m:sSubPr>
                                <m:ctrlPr>
                                  <a:rPr lang="de-CH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de-CH" b="0" i="1" smtClean="0"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r>
                          <a:rPr lang="de-CH" i="1">
                            <a:latin typeface="Cambria Math"/>
                            <a:ea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de-CH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sSub>
                              <m:sSubPr>
                                <m:ctrlPr>
                                  <a:rPr lang="de-CH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CH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de-CH" b="0" i="1" smtClean="0"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sub>
                            </m:sSub>
                          </m:sup>
                        </m:sSup>
                      </m:den>
                    </m:f>
                  </m:oMath>
                </a14:m>
                <a:endParaRPr lang="de-CH" dirty="0" smtClean="0"/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de-CH" sz="3200" dirty="0"/>
                  <a:t>The same </a:t>
                </a:r>
                <a:r>
                  <a:rPr lang="de-CH" sz="3200" dirty="0" err="1"/>
                  <a:t>obtained</a:t>
                </a:r>
                <a:r>
                  <a:rPr lang="de-CH" sz="3200" dirty="0"/>
                  <a:t> </a:t>
                </a:r>
                <a:r>
                  <a:rPr lang="de-CH" sz="3200" dirty="0" err="1"/>
                  <a:t>with</a:t>
                </a:r>
                <a:r>
                  <a:rPr lang="de-CH" sz="3200" dirty="0"/>
                  <a:t> </a:t>
                </a:r>
                <a:r>
                  <a:rPr lang="de-CH" sz="3200" b="1" dirty="0" err="1"/>
                  <a:t>Gittins</a:t>
                </a:r>
                <a:r>
                  <a:rPr lang="de-CH" sz="3200" b="1" dirty="0"/>
                  <a:t> </a:t>
                </a:r>
                <a:r>
                  <a:rPr lang="de-CH" sz="3200" b="1" dirty="0" err="1" smtClean="0"/>
                  <a:t>index</a:t>
                </a:r>
                <a:r>
                  <a:rPr lang="de-CH" sz="3200" dirty="0" smtClean="0"/>
                  <a:t>:</a:t>
                </a:r>
              </a:p>
              <a:p>
                <a:pPr marL="40005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3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CH" sz="3200" i="1"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de-CH" sz="32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de-CH" sz="32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CH" sz="3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CH" sz="32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e-CH" sz="32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de-CH" sz="32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de-CH" sz="32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e-CH" sz="32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e-CH" sz="3200">
                                  <a:latin typeface="Cambria Math"/>
                                </a:rPr>
                                <m:t>sup</m:t>
                              </m:r>
                            </m:e>
                            <m:lim>
                              <m:r>
                                <a:rPr lang="de-CH" sz="3200" i="1"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  <m:r>
                                <a:rPr lang="de-CH" sz="3200" i="1">
                                  <a:latin typeface="Cambria Math"/>
                                  <a:ea typeface="Cambria Math"/>
                                </a:rPr>
                                <m:t>≥1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de-CH" sz="32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de-CH" sz="3200" i="1">
                                  <a:latin typeface="Cambria Math"/>
                                  <a:ea typeface="Cambria Math"/>
                                </a:rPr>
                                <m:t>𝔼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de-CH" sz="32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  <m: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=0</m:t>
                                      </m:r>
                                    </m:sub>
                                    <m:sup>
                                      <m: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𝜏</m:t>
                                      </m:r>
                                      <m: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−1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e>
                                        <m:sub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de-CH" sz="32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sz="32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de-CH" sz="32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de-CH" sz="32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de-CH" sz="32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</m:e>
                                      </m:d>
                                      <m:sSup>
                                        <m:sSupPr>
                                          <m:ctrlP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𝛽</m:t>
                                          </m:r>
                                        </m:e>
                                        <m:sup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𝑡</m:t>
                                          </m:r>
                                        </m:sup>
                                      </m:sSup>
                                      <m: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 | </m:t>
                                      </m:r>
                                      <m:sSub>
                                        <m:sSubPr>
                                          <m:ctrlP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e>
                                      </m:d>
                                      <m: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=</m:t>
                                      </m:r>
                                      <m:sSub>
                                        <m:sSubPr>
                                          <m:ctrlP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d>
                            </m:num>
                            <m:den>
                              <m:r>
                                <a:rPr lang="de-CH" sz="3200" i="1">
                                  <a:latin typeface="Cambria Math"/>
                                  <a:ea typeface="Cambria Math"/>
                                </a:rPr>
                                <m:t>𝔼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de-CH" sz="32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𝑡</m:t>
                                      </m:r>
                                      <m: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=0</m:t>
                                      </m:r>
                                    </m:sub>
                                    <m:sup>
                                      <m: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𝜏</m:t>
                                      </m:r>
                                      <m: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−1</m:t>
                                      </m:r>
                                    </m:sup>
                                    <m:e>
                                      <m:sSup>
                                        <m:sSupPr>
                                          <m:ctrlP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𝛽</m:t>
                                          </m:r>
                                        </m:e>
                                        <m:sup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𝑡</m:t>
                                          </m:r>
                                        </m:sup>
                                      </m:sSup>
                                      <m: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 | </m:t>
                                      </m:r>
                                      <m:sSub>
                                        <m:sSubPr>
                                          <m:ctrlP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0</m:t>
                                          </m:r>
                                        </m:e>
                                      </m:d>
                                      <m:r>
                                        <a:rPr lang="de-CH" sz="3200" i="1">
                                          <a:latin typeface="Cambria Math"/>
                                          <a:ea typeface="Cambria Math"/>
                                        </a:rPr>
                                        <m:t>=</m:t>
                                      </m:r>
                                      <m:sSub>
                                        <m:sSubPr>
                                          <m:ctrlP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de-CH" sz="3200" i="1">
                                              <a:latin typeface="Cambria Math"/>
                                              <a:ea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d>
                            </m:den>
                          </m:f>
                        </m:e>
                      </m:func>
                    </m:oMath>
                  </m:oMathPara>
                </a14:m>
                <a:endParaRPr lang="de-CH" sz="3200" i="1" dirty="0" smtClean="0">
                  <a:latin typeface="Cambria Math"/>
                  <a:ea typeface="Cambria Math"/>
                </a:endParaRPr>
              </a:p>
              <a:p>
                <a:pPr marL="400050" lvl="2" indent="0">
                  <a:buNone/>
                </a:pPr>
                <a:r>
                  <a:rPr lang="de-CH" sz="3200" dirty="0">
                    <a:ea typeface="Cambria Math"/>
                  </a:rPr>
                  <a:t>	</a:t>
                </a:r>
                <a14:m>
                  <m:oMath xmlns:m="http://schemas.openxmlformats.org/officeDocument/2006/math">
                    <m:r>
                      <a:rPr lang="de-CH" sz="3200" i="1"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de-CH" sz="32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3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CH" sz="3200" i="1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de-CH" sz="3200" i="1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sSup>
                          <m:sSupPr>
                            <m:ctrlPr>
                              <a:rPr lang="de-CH" sz="3200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sz="3200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sSub>
                              <m:sSubPr>
                                <m:ctrlPr>
                                  <a:rPr lang="de-CH" sz="3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CH" sz="3200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de-CH" sz="3200" i="1"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r>
                          <a:rPr lang="de-CH" sz="3200" i="1">
                            <a:latin typeface="Cambria Math"/>
                            <a:ea typeface="Cambria Math"/>
                          </a:rPr>
                          <m:t>1+</m:t>
                        </m:r>
                        <m:r>
                          <a:rPr lang="de-CH" sz="3200" i="1"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de-CH" sz="3200" i="1">
                            <a:latin typeface="Cambria Math"/>
                            <a:ea typeface="Cambria Math"/>
                          </a:rPr>
                          <m:t>+…</m:t>
                        </m:r>
                        <m:sSup>
                          <m:sSupPr>
                            <m:ctrlPr>
                              <a:rPr lang="de-CH" sz="3200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de-CH" sz="3200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sSub>
                              <m:sSubPr>
                                <m:ctrlPr>
                                  <a:rPr lang="de-CH" sz="3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CH" sz="3200" i="1">
                                    <a:latin typeface="Cambria Math"/>
                                    <a:ea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de-CH" sz="3200" i="1"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de-CH" sz="3200" i="1">
                                <a:latin typeface="Cambria Math"/>
                                <a:ea typeface="Cambria Math"/>
                              </a:rPr>
                              <m:t>−1</m:t>
                            </m:r>
                          </m:sup>
                        </m:sSup>
                      </m:den>
                    </m:f>
                  </m:oMath>
                </a14:m>
                <a:r>
                  <a:rPr lang="de-CH" sz="3200" dirty="0"/>
                  <a:t> </a:t>
                </a:r>
                <a:endParaRPr lang="de-CH" sz="3200" dirty="0" smtClean="0"/>
              </a:p>
              <a:p>
                <a:pPr marL="400050" lvl="2" indent="0">
                  <a:buNone/>
                </a:pPr>
                <a:r>
                  <a:rPr lang="de-CH" sz="3200" dirty="0" smtClean="0"/>
                  <a:t>optimal </a:t>
                </a:r>
                <a:r>
                  <a:rPr lang="de-CH" sz="3200" dirty="0" err="1" smtClean="0"/>
                  <a:t>stopping</a:t>
                </a:r>
                <a:r>
                  <a:rPr lang="de-CH" sz="3200" dirty="0" smtClean="0"/>
                  <a:t> time </a:t>
                </a:r>
                <a14:m>
                  <m:oMath xmlns:m="http://schemas.openxmlformats.org/officeDocument/2006/math">
                    <m:r>
                      <a:rPr lang="de-CH" sz="3200" i="1" smtClean="0">
                        <a:latin typeface="Cambria Math"/>
                        <a:ea typeface="Cambria Math"/>
                      </a:rPr>
                      <m:t>𝜏</m:t>
                    </m:r>
                    <m:r>
                      <a:rPr lang="de-CH" sz="32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de-CH" sz="32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sz="32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de-CH" sz="3200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de-CH" sz="3200" dirty="0" smtClean="0"/>
              </a:p>
              <a:p>
                <a:pPr marL="400050" lvl="2" indent="0">
                  <a:buNone/>
                </a:pPr>
                <a:endParaRPr lang="de-CH" dirty="0" smtClean="0"/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endParaRPr lang="de-CH" dirty="0" smtClean="0"/>
              </a:p>
              <a:p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2022" b="-175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995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 52"/>
          <p:cNvSpPr/>
          <p:nvPr/>
        </p:nvSpPr>
        <p:spPr>
          <a:xfrm>
            <a:off x="226655" y="4994326"/>
            <a:ext cx="1897073" cy="12618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noFill/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230014" y="4108576"/>
            <a:ext cx="1893713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noFill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496232" y="2867781"/>
            <a:ext cx="1267456" cy="646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stochastic</a:t>
            </a:r>
            <a:r>
              <a:rPr lang="de-CH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CH" dirty="0" err="1">
                <a:solidFill>
                  <a:schemeClr val="accent1">
                    <a:lumMod val="75000"/>
                  </a:schemeClr>
                </a:solidFill>
              </a:rPr>
              <a:t>bandits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 descr="https://cdn3.iconfinder.com/data/icons/casino-solid-icons-1/48/39-512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2880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2880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62530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cdn3.iconfinder.com/data/icons/casino-solid-icons-1/48/39-5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162880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4791748" y="1858325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2" name="Rechteck 11"/>
          <p:cNvSpPr/>
          <p:nvPr/>
        </p:nvSpPr>
        <p:spPr>
          <a:xfrm>
            <a:off x="7020272" y="1854827"/>
            <a:ext cx="93610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500" b="1" dirty="0" smtClean="0"/>
              <a:t>.   .   . </a:t>
            </a:r>
            <a:endParaRPr lang="de-CH" sz="2500" dirty="0"/>
          </a:p>
        </p:txBody>
      </p:sp>
      <p:sp>
        <p:nvSpPr>
          <p:cNvPr id="11" name="Textfeld 10"/>
          <p:cNvSpPr txBox="1"/>
          <p:nvPr/>
        </p:nvSpPr>
        <p:spPr>
          <a:xfrm>
            <a:off x="228749" y="2867781"/>
            <a:ext cx="1894979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Machine</a:t>
            </a:r>
            <a:r>
              <a:rPr lang="de-CH" sz="2800" dirty="0" smtClean="0"/>
              <a:t> </a:t>
            </a:r>
          </a:p>
          <a:p>
            <a:r>
              <a:rPr lang="de-CH" sz="2800" dirty="0" err="1" smtClean="0"/>
              <a:t>number</a:t>
            </a:r>
            <a:endParaRPr lang="de-CH" sz="2800" dirty="0"/>
          </a:p>
        </p:txBody>
      </p:sp>
      <p:sp>
        <p:nvSpPr>
          <p:cNvPr id="15" name="Textfeld 14"/>
          <p:cNvSpPr txBox="1"/>
          <p:nvPr/>
        </p:nvSpPr>
        <p:spPr>
          <a:xfrm>
            <a:off x="2483768" y="306896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1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230015" y="4108576"/>
            <a:ext cx="1893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dirty="0" err="1" smtClean="0"/>
              <a:t>distribution</a:t>
            </a:r>
            <a:endParaRPr lang="de-CH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212186" y="4994326"/>
                <a:ext cx="191154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2800" dirty="0" smtClean="0"/>
                  <a:t>mean </a:t>
                </a:r>
                <a:r>
                  <a:rPr lang="de-CH" sz="2800" dirty="0" err="1" smtClean="0"/>
                  <a:t>of</a:t>
                </a:r>
                <a:r>
                  <a:rPr lang="de-CH" sz="2800" dirty="0" smtClean="0"/>
                  <a:t> </a:t>
                </a:r>
              </a:p>
              <a:p>
                <a:r>
                  <a:rPr lang="de-CH" sz="2800" dirty="0" err="1" smtClean="0"/>
                  <a:t>distribution</a:t>
                </a:r>
                <a:endParaRPr lang="de-CH" sz="2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1600" b="0" i="1" smtClean="0">
                          <a:latin typeface="Cambria Math"/>
                        </a:rPr>
                        <m:t>𝑚𝑒𝑎𝑛</m:t>
                      </m:r>
                      <m:d>
                        <m:dPr>
                          <m:ctrlPr>
                            <a:rPr lang="de-CH" sz="16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CH" sz="1600" i="1" dirty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CH" sz="1600" b="0" i="1" dirty="0">
                                  <a:latin typeface="Cambria Math"/>
                                  <a:ea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CH" sz="1600" b="0" i="1" dirty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de-CH" sz="1600" b="0" i="1" dirty="0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de-CH" sz="1600" b="0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sz="1600" i="1" dirty="0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de-CH" sz="1600" b="0" i="1" dirty="0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de-CH" sz="1600" dirty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186" y="4994326"/>
                <a:ext cx="1911541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6709" t="-4569" r="-223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feld 42"/>
              <p:cNvSpPr txBox="1"/>
              <p:nvPr/>
            </p:nvSpPr>
            <p:spPr>
              <a:xfrm>
                <a:off x="2483768" y="5277688"/>
                <a:ext cx="57606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sz="3500" b="0" i="1" dirty="0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de-CH" sz="3500" b="0" i="1" dirty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sz="3500" dirty="0" smtClean="0"/>
              </a:p>
            </p:txBody>
          </p:sp>
        </mc:Choice>
        <mc:Fallback xmlns="">
          <p:sp>
            <p:nvSpPr>
              <p:cNvPr id="43" name="Textfeld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5277688"/>
                <a:ext cx="576064" cy="63094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feld 45"/>
          <p:cNvSpPr txBox="1"/>
          <p:nvPr/>
        </p:nvSpPr>
        <p:spPr>
          <a:xfrm>
            <a:off x="4752020" y="5408493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feld 47"/>
              <p:cNvSpPr txBox="1"/>
              <p:nvPr/>
            </p:nvSpPr>
            <p:spPr>
              <a:xfrm>
                <a:off x="3779912" y="5277688"/>
                <a:ext cx="57606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sz="3500" b="0" i="1" dirty="0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de-CH" sz="3500" b="0" i="1" dirty="0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CH" sz="3500" dirty="0" smtClean="0"/>
              </a:p>
            </p:txBody>
          </p:sp>
        </mc:Choice>
        <mc:Fallback xmlns="">
          <p:sp>
            <p:nvSpPr>
              <p:cNvPr id="48" name="Textfeld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5277688"/>
                <a:ext cx="576064" cy="63094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feld 48"/>
              <p:cNvSpPr txBox="1"/>
              <p:nvPr/>
            </p:nvSpPr>
            <p:spPr>
              <a:xfrm>
                <a:off x="6076282" y="5260558"/>
                <a:ext cx="57606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sz="3500" b="0" i="1" dirty="0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de-CH" sz="3500" b="0" i="1" dirty="0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de-CH" sz="3500" dirty="0" smtClean="0"/>
              </a:p>
            </p:txBody>
          </p:sp>
        </mc:Choice>
        <mc:Fallback xmlns="">
          <p:sp>
            <p:nvSpPr>
              <p:cNvPr id="49" name="Textfeld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6282" y="5260558"/>
                <a:ext cx="576064" cy="63094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feld 49"/>
              <p:cNvSpPr txBox="1"/>
              <p:nvPr/>
            </p:nvSpPr>
            <p:spPr>
              <a:xfrm>
                <a:off x="8100392" y="5331549"/>
                <a:ext cx="57606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sz="3500" b="0" i="1" dirty="0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de-CH" sz="3500" b="0" i="1" dirty="0" smtClean="0">
                              <a:latin typeface="Cambria Math"/>
                              <a:ea typeface="Cambria Math"/>
                            </a:rPr>
                            <m:t>𝐾</m:t>
                          </m:r>
                        </m:sub>
                      </m:sSub>
                    </m:oMath>
                  </m:oMathPara>
                </a14:m>
                <a:endParaRPr lang="de-CH" sz="3500" dirty="0" smtClean="0"/>
              </a:p>
            </p:txBody>
          </p:sp>
        </mc:Choice>
        <mc:Fallback xmlns="">
          <p:sp>
            <p:nvSpPr>
              <p:cNvPr id="50" name="Textfeld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0392" y="5331549"/>
                <a:ext cx="576064" cy="63094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feld 53"/>
          <p:cNvSpPr txBox="1"/>
          <p:nvPr/>
        </p:nvSpPr>
        <p:spPr>
          <a:xfrm>
            <a:off x="6880554" y="5386741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55" name="Textfeld 54"/>
          <p:cNvSpPr txBox="1"/>
          <p:nvPr/>
        </p:nvSpPr>
        <p:spPr>
          <a:xfrm>
            <a:off x="4736222" y="4243566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feld 55"/>
              <p:cNvSpPr txBox="1"/>
              <p:nvPr/>
            </p:nvSpPr>
            <p:spPr>
              <a:xfrm>
                <a:off x="2462108" y="4077798"/>
                <a:ext cx="57606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  <m:t>𝜈</m:t>
                          </m:r>
                        </m:e>
                        <m:sub>
                          <m:r>
                            <a:rPr lang="de-CH" sz="3500" b="0" i="1" dirty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CH" sz="3500" dirty="0" smtClean="0"/>
              </a:p>
            </p:txBody>
          </p:sp>
        </mc:Choice>
        <mc:Fallback xmlns="">
          <p:sp>
            <p:nvSpPr>
              <p:cNvPr id="56" name="Textfeld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2108" y="4077798"/>
                <a:ext cx="576064" cy="63094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feld 56"/>
              <p:cNvSpPr txBox="1"/>
              <p:nvPr/>
            </p:nvSpPr>
            <p:spPr>
              <a:xfrm>
                <a:off x="8128685" y="4166622"/>
                <a:ext cx="57606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  <m:t>𝜈</m:t>
                          </m:r>
                        </m:e>
                        <m:sub>
                          <m:r>
                            <a:rPr lang="de-CH" sz="3500" b="0" i="1" dirty="0" smtClean="0">
                              <a:latin typeface="Cambria Math"/>
                              <a:ea typeface="Cambria Math"/>
                            </a:rPr>
                            <m:t>𝐾</m:t>
                          </m:r>
                        </m:sub>
                      </m:sSub>
                    </m:oMath>
                  </m:oMathPara>
                </a14:m>
                <a:endParaRPr lang="de-CH" sz="3500" dirty="0" smtClean="0"/>
              </a:p>
            </p:txBody>
          </p:sp>
        </mc:Choice>
        <mc:Fallback xmlns="">
          <p:sp>
            <p:nvSpPr>
              <p:cNvPr id="57" name="Textfeld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8685" y="4166622"/>
                <a:ext cx="576064" cy="63094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feld 57"/>
              <p:cNvSpPr txBox="1"/>
              <p:nvPr/>
            </p:nvSpPr>
            <p:spPr>
              <a:xfrm>
                <a:off x="3779912" y="4054715"/>
                <a:ext cx="57606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  <m:t>𝜈</m:t>
                          </m:r>
                        </m:e>
                        <m:sub>
                          <m:r>
                            <a:rPr lang="de-CH" sz="3500" b="0" i="1" dirty="0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de-CH" sz="3500" dirty="0" smtClean="0"/>
              </a:p>
            </p:txBody>
          </p:sp>
        </mc:Choice>
        <mc:Fallback xmlns="">
          <p:sp>
            <p:nvSpPr>
              <p:cNvPr id="58" name="Textfeld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4054715"/>
                <a:ext cx="576064" cy="63094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feld 58"/>
              <p:cNvSpPr txBox="1"/>
              <p:nvPr/>
            </p:nvSpPr>
            <p:spPr>
              <a:xfrm>
                <a:off x="6076282" y="4077798"/>
                <a:ext cx="576064" cy="6309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CH" sz="3500" i="1" dirty="0" smtClean="0">
                              <a:latin typeface="Cambria Math"/>
                              <a:ea typeface="Cambria Math"/>
                            </a:rPr>
                            <m:t>𝜈</m:t>
                          </m:r>
                        </m:e>
                        <m:sub>
                          <m:r>
                            <a:rPr lang="de-CH" sz="3500" b="0" i="1" dirty="0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de-CH" sz="3500" dirty="0" smtClean="0"/>
              </a:p>
            </p:txBody>
          </p:sp>
        </mc:Choice>
        <mc:Fallback xmlns="">
          <p:sp>
            <p:nvSpPr>
              <p:cNvPr id="59" name="Textfeld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6282" y="4077798"/>
                <a:ext cx="576064" cy="63094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extfeld 59"/>
          <p:cNvSpPr txBox="1"/>
          <p:nvPr/>
        </p:nvSpPr>
        <p:spPr>
          <a:xfrm>
            <a:off x="6848518" y="4243566"/>
            <a:ext cx="89183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61" name="Textfeld 60"/>
          <p:cNvSpPr txBox="1"/>
          <p:nvPr/>
        </p:nvSpPr>
        <p:spPr>
          <a:xfrm>
            <a:off x="3887924" y="306896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2</a:t>
            </a:r>
            <a:endParaRPr lang="de-CH" sz="3500" dirty="0" smtClean="0"/>
          </a:p>
        </p:txBody>
      </p:sp>
      <p:sp>
        <p:nvSpPr>
          <p:cNvPr id="62" name="Textfeld 61"/>
          <p:cNvSpPr txBox="1"/>
          <p:nvPr/>
        </p:nvSpPr>
        <p:spPr>
          <a:xfrm>
            <a:off x="6184294" y="306896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/>
              <a:t>i</a:t>
            </a:r>
            <a:endParaRPr lang="de-CH" sz="3500" dirty="0" smtClean="0"/>
          </a:p>
        </p:txBody>
      </p:sp>
      <p:sp>
        <p:nvSpPr>
          <p:cNvPr id="63" name="Textfeld 62"/>
          <p:cNvSpPr txBox="1"/>
          <p:nvPr/>
        </p:nvSpPr>
        <p:spPr>
          <a:xfrm>
            <a:off x="8236697" y="3068960"/>
            <a:ext cx="360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500" dirty="0" smtClean="0"/>
              <a:t>K</a:t>
            </a:r>
          </a:p>
        </p:txBody>
      </p:sp>
      <p:sp>
        <p:nvSpPr>
          <p:cNvPr id="64" name="Textfeld 63"/>
          <p:cNvSpPr txBox="1"/>
          <p:nvPr/>
        </p:nvSpPr>
        <p:spPr>
          <a:xfrm>
            <a:off x="4723420" y="3145076"/>
            <a:ext cx="11484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  <p:sp>
        <p:nvSpPr>
          <p:cNvPr id="65" name="Textfeld 64"/>
          <p:cNvSpPr txBox="1"/>
          <p:nvPr/>
        </p:nvSpPr>
        <p:spPr>
          <a:xfrm>
            <a:off x="6792241" y="3089975"/>
            <a:ext cx="10201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500" dirty="0" smtClean="0"/>
              <a:t>.   .   .</a:t>
            </a:r>
            <a:endParaRPr lang="de-CH" sz="2500" dirty="0"/>
          </a:p>
        </p:txBody>
      </p:sp>
    </p:spTree>
    <p:extLst>
      <p:ext uri="{BB962C8B-B14F-4D97-AF65-F5344CB8AC3E}">
        <p14:creationId xmlns:p14="http://schemas.microsoft.com/office/powerpoint/2010/main" val="210178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Regret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1684784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de-CH" i="1" dirty="0" smtClean="0">
                        <a:latin typeface="Cambria Math"/>
                      </a:rPr>
                      <m:t>𝐾</m:t>
                    </m:r>
                    <m:r>
                      <a:rPr lang="de-CH" i="1" dirty="0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de-CH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de-CH" dirty="0" smtClean="0"/>
                  <a:t>  		</a:t>
                </a:r>
                <a:r>
                  <a:rPr lang="de-CH" dirty="0" err="1" smtClean="0"/>
                  <a:t>arms</a:t>
                </a:r>
                <a:r>
                  <a:rPr lang="de-CH" dirty="0"/>
                  <a:t>, </a:t>
                </a:r>
                <a:endParaRPr lang="de-CH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de-CH" i="1" dirty="0" smtClean="0">
                            <a:latin typeface="Cambria Math"/>
                          </a:rPr>
                          <m:t>𝑖</m:t>
                        </m:r>
                        <m:r>
                          <a:rPr lang="de-CH" b="0" i="1" dirty="0" smtClean="0">
                            <a:latin typeface="Cambria Math"/>
                          </a:rPr>
                          <m:t>,</m:t>
                        </m:r>
                        <m:r>
                          <a:rPr lang="de-CH" b="0" i="1" dirty="0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de-CH" dirty="0" smtClean="0"/>
                  <a:t>			</a:t>
                </a:r>
                <a:r>
                  <a:rPr lang="de-CH" dirty="0" err="1" smtClean="0"/>
                  <a:t>reward</a:t>
                </a:r>
                <a:r>
                  <a:rPr lang="de-CH" dirty="0" smtClean="0"/>
                  <a:t> </a:t>
                </a:r>
                <a:r>
                  <a:rPr lang="de-CH" dirty="0" err="1"/>
                  <a:t>of</a:t>
                </a:r>
                <a:r>
                  <a:rPr lang="de-CH" dirty="0"/>
                  <a:t> arm i in </a:t>
                </a:r>
                <a:r>
                  <a:rPr lang="de-CH" dirty="0" smtClean="0"/>
                  <a:t>time </a:t>
                </a:r>
                <a:r>
                  <a:rPr lang="de-CH" dirty="0" err="1" smtClean="0"/>
                  <a:t>step</a:t>
                </a:r>
                <a:r>
                  <a:rPr lang="de-CH" dirty="0" smtClean="0"/>
                  <a:t> </a:t>
                </a:r>
                <a:r>
                  <a:rPr lang="de-CH" dirty="0"/>
                  <a:t>t, </a:t>
                </a:r>
                <a:endParaRPr lang="de-CH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de-CH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de-CH" i="1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1,…,</m:t>
                        </m:r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𝐾</m:t>
                        </m:r>
                      </m:e>
                    </m:d>
                  </m:oMath>
                </a14:m>
                <a:r>
                  <a:rPr lang="de-CH" dirty="0" smtClean="0"/>
                  <a:t> </a:t>
                </a:r>
                <a:r>
                  <a:rPr lang="de-CH" dirty="0"/>
                  <a:t> </a:t>
                </a:r>
                <a:r>
                  <a:rPr lang="de-CH" dirty="0" smtClean="0"/>
                  <a:t>	selected </a:t>
                </a:r>
                <a:r>
                  <a:rPr lang="de-CH" dirty="0"/>
                  <a:t>arm in </a:t>
                </a:r>
                <a:r>
                  <a:rPr lang="de-CH" dirty="0" smtClean="0"/>
                  <a:t>time </a:t>
                </a:r>
                <a:r>
                  <a:rPr lang="de-CH" dirty="0" err="1" smtClean="0"/>
                  <a:t>step</a:t>
                </a:r>
                <a:r>
                  <a:rPr lang="de-CH" dirty="0" smtClean="0"/>
                  <a:t> </a:t>
                </a:r>
                <a:r>
                  <a:rPr lang="de-CH" dirty="0"/>
                  <a:t>t, </a:t>
                </a:r>
                <a:r>
                  <a:rPr lang="de-CH" dirty="0" smtClean="0"/>
                  <a:t>			</a:t>
                </a:r>
              </a:p>
              <a:p>
                <a:pPr marL="457200" lvl="1" indent="0">
                  <a:buNone/>
                </a:pPr>
                <a:endParaRPr lang="de-CH" dirty="0"/>
              </a:p>
              <a:p>
                <a:pPr marL="0" indent="0">
                  <a:buNone/>
                </a:pPr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1684784"/>
              </a:xfrm>
              <a:blipFill rotWithShape="1">
                <a:blip r:embed="rId3"/>
                <a:stretch>
                  <a:fillRect t="-724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951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Regret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1612776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de-CH" i="1" dirty="0" smtClean="0">
                        <a:latin typeface="Cambria Math"/>
                      </a:rPr>
                      <m:t>𝐾</m:t>
                    </m:r>
                    <m:r>
                      <a:rPr lang="de-CH" i="1" dirty="0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de-CH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de-CH" dirty="0" smtClean="0"/>
                  <a:t>  		</a:t>
                </a:r>
                <a:r>
                  <a:rPr lang="de-CH" dirty="0" err="1" smtClean="0"/>
                  <a:t>arms</a:t>
                </a:r>
                <a:r>
                  <a:rPr lang="de-CH" dirty="0"/>
                  <a:t>, </a:t>
                </a:r>
                <a:endParaRPr lang="de-CH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de-CH" i="1" dirty="0" smtClean="0">
                            <a:latin typeface="Cambria Math"/>
                          </a:rPr>
                          <m:t>𝑖</m:t>
                        </m:r>
                        <m:r>
                          <a:rPr lang="de-CH" b="0" i="1" dirty="0" smtClean="0">
                            <a:latin typeface="Cambria Math"/>
                          </a:rPr>
                          <m:t>,</m:t>
                        </m:r>
                        <m:r>
                          <a:rPr lang="de-CH" b="0" i="1" dirty="0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de-CH" b="0" i="1" dirty="0" smtClean="0">
                        <a:latin typeface="Cambria Math"/>
                      </a:rPr>
                      <m:t> </m:t>
                    </m:r>
                    <m:r>
                      <a:rPr lang="de-CH" i="1" dirty="0" smtClean="0">
                        <a:latin typeface="Cambria Math"/>
                        <a:ea typeface="Cambria Math"/>
                      </a:rPr>
                      <m:t>~</m:t>
                    </m:r>
                    <m:r>
                      <a:rPr lang="de-CH" b="0" i="1" dirty="0" smtClean="0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de-CH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b="0" i="1" dirty="0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de-CH" b="0" i="1" dirty="0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de-CH" dirty="0"/>
                  <a:t> </a:t>
                </a:r>
                <a:r>
                  <a:rPr lang="de-CH" dirty="0" smtClean="0"/>
                  <a:t>		</a:t>
                </a:r>
                <a:r>
                  <a:rPr lang="de-CH" dirty="0" err="1" smtClean="0"/>
                  <a:t>reward</a:t>
                </a:r>
                <a:r>
                  <a:rPr lang="de-CH" dirty="0" smtClean="0"/>
                  <a:t> </a:t>
                </a:r>
                <a:r>
                  <a:rPr lang="de-CH" dirty="0" err="1"/>
                  <a:t>of</a:t>
                </a:r>
                <a:r>
                  <a:rPr lang="de-CH" dirty="0"/>
                  <a:t> arm i in </a:t>
                </a:r>
                <a:r>
                  <a:rPr lang="de-CH" dirty="0" smtClean="0"/>
                  <a:t>time </a:t>
                </a:r>
                <a:r>
                  <a:rPr lang="de-CH" dirty="0" err="1" smtClean="0"/>
                  <a:t>step</a:t>
                </a:r>
                <a:r>
                  <a:rPr lang="de-CH" dirty="0" smtClean="0"/>
                  <a:t> </a:t>
                </a:r>
                <a:r>
                  <a:rPr lang="de-CH" dirty="0"/>
                  <a:t>t, </a:t>
                </a:r>
                <a:endParaRPr lang="de-CH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de-CH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de-CH" i="1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1,…,</m:t>
                        </m:r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𝐾</m:t>
                        </m:r>
                      </m:e>
                    </m:d>
                  </m:oMath>
                </a14:m>
                <a:r>
                  <a:rPr lang="de-CH" dirty="0" smtClean="0"/>
                  <a:t> </a:t>
                </a:r>
                <a:r>
                  <a:rPr lang="de-CH" dirty="0"/>
                  <a:t> </a:t>
                </a:r>
                <a:r>
                  <a:rPr lang="de-CH" dirty="0" smtClean="0"/>
                  <a:t>	selected </a:t>
                </a:r>
                <a:r>
                  <a:rPr lang="de-CH" dirty="0"/>
                  <a:t>arm in </a:t>
                </a:r>
                <a:r>
                  <a:rPr lang="de-CH" dirty="0" smtClean="0"/>
                  <a:t>time </a:t>
                </a:r>
                <a:r>
                  <a:rPr lang="de-CH" dirty="0" err="1" smtClean="0"/>
                  <a:t>step</a:t>
                </a:r>
                <a:r>
                  <a:rPr lang="de-CH" dirty="0" smtClean="0"/>
                  <a:t> </a:t>
                </a:r>
                <a:r>
                  <a:rPr lang="de-CH" dirty="0"/>
                  <a:t>t, </a:t>
                </a:r>
                <a:r>
                  <a:rPr lang="de-CH" dirty="0" smtClean="0"/>
                  <a:t>				</a:t>
                </a:r>
              </a:p>
              <a:p>
                <a:pPr marL="0" indent="0">
                  <a:buNone/>
                </a:pPr>
                <a:endParaRPr lang="de-CH" dirty="0" smtClean="0"/>
              </a:p>
              <a:p>
                <a:pPr marL="457200" lvl="1" indent="0">
                  <a:buNone/>
                </a:pPr>
                <a:endParaRPr lang="de-CH" dirty="0"/>
              </a:p>
              <a:p>
                <a:pPr marL="0" indent="0">
                  <a:buNone/>
                </a:pPr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1612776"/>
              </a:xfrm>
              <a:blipFill rotWithShape="1">
                <a:blip r:embed="rId3"/>
                <a:stretch>
                  <a:fillRect t="-757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781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Regret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3196952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de-CH" i="1" dirty="0" smtClean="0">
                        <a:latin typeface="Cambria Math"/>
                      </a:rPr>
                      <m:t>𝐾</m:t>
                    </m:r>
                    <m:r>
                      <a:rPr lang="de-CH" i="1" dirty="0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de-CH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de-CH" dirty="0" smtClean="0"/>
                  <a:t>  		</a:t>
                </a:r>
                <a:r>
                  <a:rPr lang="de-CH" dirty="0" err="1" smtClean="0"/>
                  <a:t>arms</a:t>
                </a:r>
                <a:r>
                  <a:rPr lang="de-CH" dirty="0"/>
                  <a:t>, </a:t>
                </a:r>
                <a:endParaRPr lang="de-CH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de-CH" i="1" dirty="0" smtClean="0">
                            <a:latin typeface="Cambria Math"/>
                          </a:rPr>
                          <m:t>𝑖</m:t>
                        </m:r>
                        <m:r>
                          <a:rPr lang="de-CH" b="0" i="1" dirty="0" smtClean="0">
                            <a:latin typeface="Cambria Math"/>
                          </a:rPr>
                          <m:t>,</m:t>
                        </m:r>
                        <m:r>
                          <a:rPr lang="de-CH" b="0" i="1" dirty="0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de-CH" b="0" i="1" dirty="0" smtClean="0">
                        <a:latin typeface="Cambria Math"/>
                      </a:rPr>
                      <m:t> </m:t>
                    </m:r>
                    <m:r>
                      <a:rPr lang="de-CH" i="1" dirty="0" smtClean="0">
                        <a:latin typeface="Cambria Math"/>
                        <a:ea typeface="Cambria Math"/>
                      </a:rPr>
                      <m:t>~</m:t>
                    </m:r>
                    <m:r>
                      <a:rPr lang="de-CH" b="0" i="1" dirty="0" smtClean="0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de-CH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b="0" i="1" dirty="0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de-CH" b="0" i="1" dirty="0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de-CH" dirty="0"/>
                  <a:t> </a:t>
                </a:r>
                <a:r>
                  <a:rPr lang="de-CH" dirty="0" smtClean="0"/>
                  <a:t>		</a:t>
                </a:r>
                <a:r>
                  <a:rPr lang="de-CH" dirty="0" err="1" smtClean="0"/>
                  <a:t>reward</a:t>
                </a:r>
                <a:r>
                  <a:rPr lang="de-CH" dirty="0" smtClean="0"/>
                  <a:t> </a:t>
                </a:r>
                <a:r>
                  <a:rPr lang="de-CH" dirty="0" err="1"/>
                  <a:t>of</a:t>
                </a:r>
                <a:r>
                  <a:rPr lang="de-CH" dirty="0"/>
                  <a:t> arm i in </a:t>
                </a:r>
                <a:r>
                  <a:rPr lang="de-CH" dirty="0" smtClean="0"/>
                  <a:t>time </a:t>
                </a:r>
                <a:r>
                  <a:rPr lang="de-CH" dirty="0" err="1" smtClean="0"/>
                  <a:t>step</a:t>
                </a:r>
                <a:r>
                  <a:rPr lang="de-CH" dirty="0" smtClean="0"/>
                  <a:t> </a:t>
                </a:r>
                <a:r>
                  <a:rPr lang="de-CH" dirty="0"/>
                  <a:t>t, </a:t>
                </a:r>
                <a:endParaRPr lang="de-CH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de-CH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de-CH" i="1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1,…,</m:t>
                        </m:r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𝐾</m:t>
                        </m:r>
                      </m:e>
                    </m:d>
                  </m:oMath>
                </a14:m>
                <a:r>
                  <a:rPr lang="de-CH" dirty="0" smtClean="0"/>
                  <a:t> </a:t>
                </a:r>
                <a:r>
                  <a:rPr lang="de-CH" dirty="0"/>
                  <a:t> </a:t>
                </a:r>
                <a:r>
                  <a:rPr lang="de-CH" dirty="0" smtClean="0"/>
                  <a:t>	selected </a:t>
                </a:r>
                <a:r>
                  <a:rPr lang="de-CH" dirty="0"/>
                  <a:t>arm in </a:t>
                </a:r>
                <a:r>
                  <a:rPr lang="de-CH" dirty="0" smtClean="0"/>
                  <a:t>time </a:t>
                </a:r>
                <a:r>
                  <a:rPr lang="de-CH" dirty="0" err="1" smtClean="0"/>
                  <a:t>step</a:t>
                </a:r>
                <a:r>
                  <a:rPr lang="de-CH" dirty="0" smtClean="0"/>
                  <a:t> </a:t>
                </a:r>
                <a:r>
                  <a:rPr lang="de-CH" dirty="0"/>
                  <a:t>t, </a:t>
                </a:r>
                <a:r>
                  <a:rPr lang="de-CH" dirty="0" smtClean="0"/>
                  <a:t>				</a:t>
                </a:r>
              </a:p>
              <a:p>
                <a:pPr marL="0" indent="0">
                  <a:buNone/>
                </a:pPr>
                <a:r>
                  <a:rPr lang="de-CH" dirty="0" smtClean="0"/>
                  <a:t>The </a:t>
                </a:r>
                <a:r>
                  <a:rPr lang="de-CH" b="1" dirty="0" err="1" smtClean="0"/>
                  <a:t>regret</a:t>
                </a:r>
                <a:r>
                  <a:rPr lang="de-CH" dirty="0" smtClean="0"/>
                  <a:t> </a:t>
                </a:r>
                <a:r>
                  <a:rPr lang="de-CH" dirty="0"/>
                  <a:t>after n </a:t>
                </a:r>
                <a:r>
                  <a:rPr lang="de-CH" dirty="0" err="1"/>
                  <a:t>plays</a:t>
                </a:r>
                <a:r>
                  <a:rPr lang="de-CH" dirty="0"/>
                  <a:t>: </a:t>
                </a:r>
                <a:endParaRPr lang="de-CH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CH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de-CH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de-CH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de-CH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e-CH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e-CH">
                                  <a:latin typeface="Cambria Math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de-CH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CH" i="1">
                                  <a:latin typeface="Cambria Math"/>
                                </a:rPr>
                                <m:t>=1,…,</m:t>
                              </m:r>
                              <m:r>
                                <a:rPr lang="de-CH" i="1">
                                  <a:latin typeface="Cambria Math"/>
                                </a:rPr>
                                <m:t>𝐾</m:t>
                              </m:r>
                            </m:lim>
                          </m:limLow>
                        </m:fName>
                        <m:e>
                          <m:nary>
                            <m:naryPr>
                              <m:chr m:val="∑"/>
                              <m:ctrlPr>
                                <a:rPr lang="de-CH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e-CH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de-CH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CH" i="1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CH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de-CH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CH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de-CH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de-CH" i="1">
                                  <a:latin typeface="Cambria Math"/>
                                </a:rPr>
                                <m:t>−</m:t>
                              </m:r>
                              <m:nary>
                                <m:naryPr>
                                  <m:chr m:val="∑"/>
                                  <m:ctrlPr>
                                    <a:rPr lang="de-CH" i="1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de-CH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de-CH" i="1">
                                      <a:latin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de-CH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de-CH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𝑡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nary>
                        </m:e>
                      </m:func>
                    </m:oMath>
                  </m:oMathPara>
                </a14:m>
                <a:endParaRPr lang="de-CH" dirty="0" smtClean="0"/>
              </a:p>
              <a:p>
                <a:pPr marL="0" indent="0">
                  <a:buNone/>
                </a:pPr>
                <a:endParaRPr lang="de-CH" dirty="0" smtClean="0"/>
              </a:p>
              <a:p>
                <a:pPr marL="457200" lvl="1" indent="0">
                  <a:buNone/>
                </a:pPr>
                <a:endParaRPr lang="de-CH" dirty="0"/>
              </a:p>
              <a:p>
                <a:pPr marL="0" indent="0">
                  <a:buNone/>
                </a:pPr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3196952"/>
              </a:xfrm>
              <a:blipFill rotWithShape="1">
                <a:blip r:embed="rId3"/>
                <a:stretch>
                  <a:fillRect l="-1333" t="-381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891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>
                <a:solidFill>
                  <a:schemeClr val="accent1">
                    <a:lumMod val="75000"/>
                  </a:schemeClr>
                </a:solidFill>
              </a:rPr>
              <a:t>Regret</a:t>
            </a:r>
            <a:endParaRPr lang="de-CH" dirty="0">
              <a:solidFill>
                <a:schemeClr val="accent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925144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de-CH" i="1" dirty="0" smtClean="0">
                        <a:latin typeface="Cambria Math"/>
                      </a:rPr>
                      <m:t>𝐾</m:t>
                    </m:r>
                    <m:r>
                      <a:rPr lang="de-CH" i="1" dirty="0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de-CH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de-CH" dirty="0" smtClean="0"/>
                  <a:t>  		</a:t>
                </a:r>
                <a:r>
                  <a:rPr lang="de-CH" dirty="0" err="1" smtClean="0"/>
                  <a:t>arms</a:t>
                </a:r>
                <a:r>
                  <a:rPr lang="de-CH" dirty="0"/>
                  <a:t>, </a:t>
                </a:r>
                <a:endParaRPr lang="de-CH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de-CH" i="1" dirty="0" smtClean="0">
                            <a:latin typeface="Cambria Math"/>
                          </a:rPr>
                          <m:t>𝑖</m:t>
                        </m:r>
                        <m:r>
                          <a:rPr lang="de-CH" b="0" i="1" dirty="0" smtClean="0">
                            <a:latin typeface="Cambria Math"/>
                          </a:rPr>
                          <m:t>,</m:t>
                        </m:r>
                        <m:r>
                          <a:rPr lang="de-CH" b="0" i="1" dirty="0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de-CH" b="0" i="1" dirty="0" smtClean="0">
                        <a:latin typeface="Cambria Math"/>
                      </a:rPr>
                      <m:t> </m:t>
                    </m:r>
                    <m:r>
                      <a:rPr lang="de-CH" i="1" dirty="0" smtClean="0">
                        <a:latin typeface="Cambria Math"/>
                        <a:ea typeface="Cambria Math"/>
                      </a:rPr>
                      <m:t>~</m:t>
                    </m:r>
                    <m:r>
                      <a:rPr lang="de-CH" b="0" i="1" dirty="0" smtClean="0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de-CH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de-CH" b="0" i="1" dirty="0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de-CH" b="0" i="1" dirty="0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de-CH" dirty="0"/>
                  <a:t> </a:t>
                </a:r>
                <a:r>
                  <a:rPr lang="de-CH" dirty="0" smtClean="0"/>
                  <a:t>		</a:t>
                </a:r>
                <a:r>
                  <a:rPr lang="de-CH" dirty="0" err="1" smtClean="0"/>
                  <a:t>reward</a:t>
                </a:r>
                <a:r>
                  <a:rPr lang="de-CH" dirty="0" smtClean="0"/>
                  <a:t> </a:t>
                </a:r>
                <a:r>
                  <a:rPr lang="de-CH" dirty="0" err="1"/>
                  <a:t>of</a:t>
                </a:r>
                <a:r>
                  <a:rPr lang="de-CH" dirty="0"/>
                  <a:t> arm i in </a:t>
                </a:r>
                <a:r>
                  <a:rPr lang="de-CH" dirty="0" smtClean="0"/>
                  <a:t>time </a:t>
                </a:r>
                <a:r>
                  <a:rPr lang="de-CH" dirty="0" err="1" smtClean="0"/>
                  <a:t>step</a:t>
                </a:r>
                <a:r>
                  <a:rPr lang="de-CH" dirty="0" smtClean="0"/>
                  <a:t> </a:t>
                </a:r>
                <a:r>
                  <a:rPr lang="de-CH" dirty="0"/>
                  <a:t>t</a:t>
                </a:r>
                <a:r>
                  <a:rPr lang="de-CH" dirty="0" smtClean="0"/>
                  <a:t>,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de-CH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de-CH" i="1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de-CH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de-CH" i="1">
                            <a:latin typeface="Cambria Math"/>
                            <a:ea typeface="Cambria Math"/>
                          </a:rPr>
                          <m:t>1,…,</m:t>
                        </m:r>
                        <m:r>
                          <a:rPr lang="de-CH" b="0" i="1" smtClean="0">
                            <a:latin typeface="Cambria Math"/>
                            <a:ea typeface="Cambria Math"/>
                          </a:rPr>
                          <m:t>𝐾</m:t>
                        </m:r>
                      </m:e>
                    </m:d>
                  </m:oMath>
                </a14:m>
                <a:r>
                  <a:rPr lang="de-CH" dirty="0" smtClean="0"/>
                  <a:t> </a:t>
                </a:r>
                <a:r>
                  <a:rPr lang="de-CH" dirty="0"/>
                  <a:t> </a:t>
                </a:r>
                <a:r>
                  <a:rPr lang="de-CH" dirty="0" smtClean="0"/>
                  <a:t>	selected </a:t>
                </a:r>
                <a:r>
                  <a:rPr lang="de-CH" dirty="0"/>
                  <a:t>arm in </a:t>
                </a:r>
                <a:r>
                  <a:rPr lang="de-CH" dirty="0" smtClean="0"/>
                  <a:t>time </a:t>
                </a:r>
                <a:r>
                  <a:rPr lang="de-CH" dirty="0" err="1" smtClean="0"/>
                  <a:t>step</a:t>
                </a:r>
                <a:r>
                  <a:rPr lang="de-CH" dirty="0" smtClean="0"/>
                  <a:t> t, 				</a:t>
                </a:r>
              </a:p>
              <a:p>
                <a:pPr marL="0" indent="0">
                  <a:buNone/>
                </a:pPr>
                <a:r>
                  <a:rPr lang="de-CH" dirty="0" smtClean="0"/>
                  <a:t>The </a:t>
                </a:r>
                <a:r>
                  <a:rPr lang="de-CH" b="1" dirty="0" err="1" smtClean="0"/>
                  <a:t>regret</a:t>
                </a:r>
                <a:r>
                  <a:rPr lang="de-CH" dirty="0" smtClean="0"/>
                  <a:t> </a:t>
                </a:r>
                <a:r>
                  <a:rPr lang="de-CH" dirty="0"/>
                  <a:t>after n </a:t>
                </a:r>
                <a:r>
                  <a:rPr lang="de-CH" dirty="0" err="1"/>
                  <a:t>plays</a:t>
                </a:r>
                <a:r>
                  <a:rPr lang="de-CH" dirty="0"/>
                  <a:t>: </a:t>
                </a:r>
                <a:endParaRPr lang="de-CH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CH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de-CH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de-CH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de-CH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e-CH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e-CH">
                                  <a:latin typeface="Cambria Math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de-CH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CH" i="1">
                                  <a:latin typeface="Cambria Math"/>
                                </a:rPr>
                                <m:t>=1,…,</m:t>
                              </m:r>
                              <m:r>
                                <a:rPr lang="de-CH" i="1">
                                  <a:latin typeface="Cambria Math"/>
                                </a:rPr>
                                <m:t>𝐾</m:t>
                              </m:r>
                            </m:lim>
                          </m:limLow>
                        </m:fName>
                        <m:e>
                          <m:nary>
                            <m:naryPr>
                              <m:chr m:val="∑"/>
                              <m:ctrlPr>
                                <a:rPr lang="de-CH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e-CH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de-CH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CH" i="1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CH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CH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de-CH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CH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de-CH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de-CH" i="1">
                                  <a:latin typeface="Cambria Math"/>
                                </a:rPr>
                                <m:t>−</m:t>
                              </m:r>
                              <m:nary>
                                <m:naryPr>
                                  <m:chr m:val="∑"/>
                                  <m:ctrlPr>
                                    <a:rPr lang="de-CH" i="1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de-CH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de-CH" i="1">
                                      <a:latin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de-CH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de-CH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𝑡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nary>
                        </m:e>
                      </m:func>
                    </m:oMath>
                  </m:oMathPara>
                </a14:m>
                <a:endParaRPr lang="de-CH" dirty="0" smtClean="0"/>
              </a:p>
              <a:p>
                <a:pPr marL="457200" lvl="1" indent="0">
                  <a:buNone/>
                </a:pPr>
                <a:endParaRPr lang="de-CH" dirty="0" smtClean="0"/>
              </a:p>
              <a:p>
                <a:pPr marL="0" indent="0">
                  <a:buNone/>
                </a:pPr>
                <a:r>
                  <a:rPr lang="de-CH" dirty="0"/>
                  <a:t>The </a:t>
                </a:r>
                <a:r>
                  <a:rPr lang="de-CH" b="1" dirty="0" smtClean="0"/>
                  <a:t>pseudo-</a:t>
                </a:r>
                <a:r>
                  <a:rPr lang="de-CH" b="1" dirty="0" err="1" smtClean="0"/>
                  <a:t>regret</a:t>
                </a:r>
                <a:r>
                  <a:rPr lang="de-CH" b="1" dirty="0" smtClean="0"/>
                  <a:t> </a:t>
                </a:r>
                <a:r>
                  <a:rPr lang="de-CH" dirty="0"/>
                  <a:t>after n </a:t>
                </a:r>
                <a:r>
                  <a:rPr lang="de-CH" dirty="0" err="1"/>
                  <a:t>plays</a:t>
                </a:r>
                <a:r>
                  <a:rPr lang="de-CH" dirty="0"/>
                  <a:t>: </a:t>
                </a:r>
                <a:endParaRPr lang="de-CH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de-CH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de-CH" b="0" i="1" smtClean="0">
                                  <a:latin typeface="Cambria Math"/>
                                </a:rPr>
                                <m:t>𝑅</m:t>
                              </m:r>
                            </m:e>
                          </m:acc>
                        </m:e>
                        <m:sub>
                          <m:r>
                            <a:rPr lang="de-CH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de-CH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de-CH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de-CH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e-CH" b="0" i="0" smtClean="0">
                                  <a:latin typeface="Cambria Math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de-CH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CH" b="0" i="1" smtClean="0">
                                  <a:latin typeface="Cambria Math"/>
                                </a:rPr>
                                <m:t>=1,…,</m:t>
                              </m:r>
                              <m:r>
                                <a:rPr lang="de-CH" b="0" i="1" smtClean="0">
                                  <a:latin typeface="Cambria Math"/>
                                </a:rPr>
                                <m:t>𝐾</m:t>
                              </m:r>
                            </m:lim>
                          </m:limLow>
                        </m:fName>
                        <m:e>
                          <m:r>
                            <a:rPr lang="de-CH" b="0" i="1" smtClean="0">
                              <a:latin typeface="Cambria Math"/>
                              <a:ea typeface="Cambria Math"/>
                            </a:rPr>
                            <m:t>𝔼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CH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de-CH" i="1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de-CH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de-CH" i="1">
                                      <a:latin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de-CH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r>
                                    <a:rPr lang="de-CH" i="1">
                                      <a:latin typeface="Cambria Math"/>
                                    </a:rPr>
                                    <m:t>−</m:t>
                                  </m:r>
                                  <m:nary>
                                    <m:naryPr>
                                      <m:chr m:val="∑"/>
                                      <m:ctrlPr>
                                        <a:rPr lang="de-CH" i="1">
                                          <a:latin typeface="Cambria Math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de-CH" i="1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de-CH" i="1">
                                          <a:latin typeface="Cambria Math"/>
                                        </a:rPr>
                                        <m:t>𝑛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de-CH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de-CH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CH" i="1">
                                                  <a:latin typeface="Cambria Math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de-CH" i="1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r>
                                            <a:rPr lang="de-CH" i="1">
                                              <a:latin typeface="Cambria Math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e>
                                  </m:nary>
                                </m:e>
                              </m:nary>
                            </m:e>
                          </m:d>
                        </m:e>
                      </m:func>
                    </m:oMath>
                  </m:oMathPara>
                </a14:m>
                <a:endParaRPr lang="de-CH" dirty="0"/>
              </a:p>
              <a:p>
                <a:pPr marL="457200" lvl="1" indent="0">
                  <a:buNone/>
                </a:pPr>
                <a:endParaRPr lang="de-CH" dirty="0"/>
              </a:p>
              <a:p>
                <a:pPr marL="0" indent="0">
                  <a:buNone/>
                </a:pPr>
                <a:endParaRPr lang="de-CH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25144"/>
              </a:xfrm>
              <a:blipFill rotWithShape="1">
                <a:blip r:embed="rId3"/>
                <a:stretch>
                  <a:fillRect l="-1333" t="-2478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309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2776</Words>
  <Application>Microsoft Office PowerPoint</Application>
  <PresentationFormat>Bildschirmpräsentation (4:3)</PresentationFormat>
  <Paragraphs>348</Paragraphs>
  <Slides>43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43</vt:i4>
      </vt:variant>
    </vt:vector>
  </HeadingPairs>
  <TitlesOfParts>
    <vt:vector size="44" baseType="lpstr">
      <vt:lpstr>Larissa</vt:lpstr>
      <vt:lpstr>Talk 4  bounds on stochastic bandits  &amp; idea of Markovian bandits</vt:lpstr>
      <vt:lpstr>short recall</vt:lpstr>
      <vt:lpstr>short recall</vt:lpstr>
      <vt:lpstr>stochastic bandits</vt:lpstr>
      <vt:lpstr>stochastic bandits</vt:lpstr>
      <vt:lpstr>Regret</vt:lpstr>
      <vt:lpstr>Regret</vt:lpstr>
      <vt:lpstr>Regret</vt:lpstr>
      <vt:lpstr>Regret</vt:lpstr>
      <vt:lpstr>Regret: stochastic bandits </vt:lpstr>
      <vt:lpstr>Regret: stochastic bandits </vt:lpstr>
      <vt:lpstr>Regret: stochastic bandits </vt:lpstr>
      <vt:lpstr>Regret: stochastic bandits </vt:lpstr>
      <vt:lpstr>Regret: stochastic bandits </vt:lpstr>
      <vt:lpstr>UCB - strategy</vt:lpstr>
      <vt:lpstr>Upper confidence bound theorem</vt:lpstr>
      <vt:lpstr>Upper confidence bound theorem</vt:lpstr>
      <vt:lpstr>Lower bound theorem</vt:lpstr>
      <vt:lpstr>Comparing upper and lower bound</vt:lpstr>
      <vt:lpstr>Comparing upper and lower bound</vt:lpstr>
      <vt:lpstr>Bandit process</vt:lpstr>
      <vt:lpstr>Markovian bandit</vt:lpstr>
      <vt:lpstr>Markovian bandit</vt:lpstr>
      <vt:lpstr>Markovian bandits</vt:lpstr>
      <vt:lpstr>Markovian bandits</vt:lpstr>
      <vt:lpstr>Markovian bandits</vt:lpstr>
      <vt:lpstr>Markovian bandits</vt:lpstr>
      <vt:lpstr>Markovian bandits</vt:lpstr>
      <vt:lpstr>Markovian bandits</vt:lpstr>
      <vt:lpstr>Markovian bandits</vt:lpstr>
      <vt:lpstr>Prolem: How to maximize?</vt:lpstr>
      <vt:lpstr>Solution: Forward induction</vt:lpstr>
      <vt:lpstr>Car journey example</vt:lpstr>
      <vt:lpstr>Car journey example</vt:lpstr>
      <vt:lpstr>Car journey example</vt:lpstr>
      <vt:lpstr>Optimality of forward induction</vt:lpstr>
      <vt:lpstr>Forward induction maximizations</vt:lpstr>
      <vt:lpstr>Forward induction process</vt:lpstr>
      <vt:lpstr>Gittins Index Theorem</vt:lpstr>
      <vt:lpstr>Gittins Index</vt:lpstr>
      <vt:lpstr>Gittins Index: Adventage</vt:lpstr>
      <vt:lpstr>Example: Single Machine Scheduling</vt:lpstr>
      <vt:lpstr>Example: Single Machine Scheduling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 3  bounds on stochastic bandits  &amp; idea of Markovian bandits</dc:title>
  <dc:creator>Admin</dc:creator>
  <cp:lastModifiedBy>Admin</cp:lastModifiedBy>
  <cp:revision>129</cp:revision>
  <dcterms:created xsi:type="dcterms:W3CDTF">2016-02-23T15:39:26Z</dcterms:created>
  <dcterms:modified xsi:type="dcterms:W3CDTF">2016-03-15T17:25:42Z</dcterms:modified>
</cp:coreProperties>
</file>